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Kooperativ" panose="020B0604020202020204" charset="0"/>
      <p:regular r:id="rId11"/>
    </p:embeddedFont>
    <p:embeddedFont>
      <p:font typeface="Milk Tea Font TH Bold" panose="020B0604020202020204" charset="-34"/>
      <p:regular r:id="rId12"/>
    </p:embeddedFont>
    <p:embeddedFont>
      <p:font typeface="Poppins Bold" panose="020B0604020202020204" charset="0"/>
      <p:regular r:id="rId13"/>
    </p:embeddedFont>
    <p:embeddedFont>
      <p:font typeface="Public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18" Type="http://schemas.openxmlformats.org/officeDocument/2006/relationships/image" Target="../media/image30.svg"/><Relationship Id="rId3" Type="http://schemas.openxmlformats.org/officeDocument/2006/relationships/image" Target="../media/image15.sv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2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1.png"/><Relationship Id="rId10" Type="http://schemas.openxmlformats.org/officeDocument/2006/relationships/image" Target="../media/image24.svg"/><Relationship Id="rId19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18" Type="http://schemas.openxmlformats.org/officeDocument/2006/relationships/image" Target="../media/image30.svg"/><Relationship Id="rId3" Type="http://schemas.openxmlformats.org/officeDocument/2006/relationships/image" Target="../media/image15.svg"/><Relationship Id="rId21" Type="http://schemas.openxmlformats.org/officeDocument/2006/relationships/image" Target="../media/image33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2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1.png"/><Relationship Id="rId10" Type="http://schemas.openxmlformats.org/officeDocument/2006/relationships/image" Target="../media/image24.svg"/><Relationship Id="rId19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18" Type="http://schemas.openxmlformats.org/officeDocument/2006/relationships/image" Target="../media/image35.svg"/><Relationship Id="rId3" Type="http://schemas.openxmlformats.org/officeDocument/2006/relationships/image" Target="../media/image15.svg"/><Relationship Id="rId21" Type="http://schemas.openxmlformats.org/officeDocument/2006/relationships/image" Target="../media/image31.png"/><Relationship Id="rId7" Type="http://schemas.openxmlformats.org/officeDocument/2006/relationships/image" Target="../media/image24.svg"/><Relationship Id="rId12" Type="http://schemas.openxmlformats.org/officeDocument/2006/relationships/image" Target="../media/image20.svg"/><Relationship Id="rId17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2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7.svg"/><Relationship Id="rId15" Type="http://schemas.openxmlformats.org/officeDocument/2006/relationships/image" Target="../media/image21.png"/><Relationship Id="rId23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6.svg"/><Relationship Id="rId14" Type="http://schemas.openxmlformats.org/officeDocument/2006/relationships/image" Target="../media/image28.svg"/><Relationship Id="rId22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9.png"/><Relationship Id="rId18" Type="http://schemas.openxmlformats.org/officeDocument/2006/relationships/image" Target="../media/image38.svg"/><Relationship Id="rId3" Type="http://schemas.openxmlformats.org/officeDocument/2006/relationships/image" Target="../media/image15.svg"/><Relationship Id="rId21" Type="http://schemas.openxmlformats.org/officeDocument/2006/relationships/image" Target="../media/image31.png"/><Relationship Id="rId7" Type="http://schemas.openxmlformats.org/officeDocument/2006/relationships/image" Target="../media/image24.svg"/><Relationship Id="rId12" Type="http://schemas.openxmlformats.org/officeDocument/2006/relationships/image" Target="../media/image18.png"/><Relationship Id="rId17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2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17.svg"/><Relationship Id="rId15" Type="http://schemas.openxmlformats.org/officeDocument/2006/relationships/image" Target="../media/image21.png"/><Relationship Id="rId23" Type="http://schemas.openxmlformats.org/officeDocument/2006/relationships/image" Target="../media/image39.png"/><Relationship Id="rId10" Type="http://schemas.openxmlformats.org/officeDocument/2006/relationships/image" Target="../media/image27.png"/><Relationship Id="rId19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6.svg"/><Relationship Id="rId14" Type="http://schemas.openxmlformats.org/officeDocument/2006/relationships/image" Target="../media/image20.svg"/><Relationship Id="rId22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18" Type="http://schemas.openxmlformats.org/officeDocument/2006/relationships/image" Target="../media/image30.svg"/><Relationship Id="rId3" Type="http://schemas.openxmlformats.org/officeDocument/2006/relationships/image" Target="../media/image15.svg"/><Relationship Id="rId21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2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1.png"/><Relationship Id="rId10" Type="http://schemas.openxmlformats.org/officeDocument/2006/relationships/image" Target="../media/image24.svg"/><Relationship Id="rId19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9.png"/><Relationship Id="rId18" Type="http://schemas.openxmlformats.org/officeDocument/2006/relationships/image" Target="../media/image30.svg"/><Relationship Id="rId3" Type="http://schemas.openxmlformats.org/officeDocument/2006/relationships/image" Target="../media/image15.svg"/><Relationship Id="rId21" Type="http://schemas.openxmlformats.org/officeDocument/2006/relationships/image" Target="../media/image41.png"/><Relationship Id="rId7" Type="http://schemas.openxmlformats.org/officeDocument/2006/relationships/image" Target="../media/image24.svg"/><Relationship Id="rId12" Type="http://schemas.openxmlformats.org/officeDocument/2006/relationships/image" Target="../media/image18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2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17.svg"/><Relationship Id="rId15" Type="http://schemas.openxmlformats.org/officeDocument/2006/relationships/image" Target="../media/image21.png"/><Relationship Id="rId10" Type="http://schemas.openxmlformats.org/officeDocument/2006/relationships/image" Target="../media/image27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6.svg"/><Relationship Id="rId14" Type="http://schemas.openxmlformats.org/officeDocument/2006/relationships/image" Target="../media/image20.sv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18" Type="http://schemas.openxmlformats.org/officeDocument/2006/relationships/image" Target="../media/image22.svg"/><Relationship Id="rId3" Type="http://schemas.openxmlformats.org/officeDocument/2006/relationships/image" Target="../media/image15.svg"/><Relationship Id="rId21" Type="http://schemas.openxmlformats.org/officeDocument/2006/relationships/image" Target="../media/image31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17" Type="http://schemas.openxmlformats.org/officeDocument/2006/relationships/image" Target="../media/image21.png"/><Relationship Id="rId2" Type="http://schemas.openxmlformats.org/officeDocument/2006/relationships/image" Target="../media/image14.png"/><Relationship Id="rId16" Type="http://schemas.openxmlformats.org/officeDocument/2006/relationships/image" Target="../media/image44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43.png"/><Relationship Id="rId10" Type="http://schemas.openxmlformats.org/officeDocument/2006/relationships/image" Target="../media/image24.svg"/><Relationship Id="rId19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85404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0032206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2940509" y="1531800"/>
            <a:ext cx="12685408" cy="6573348"/>
          </a:xfrm>
          <a:custGeom>
            <a:avLst/>
            <a:gdLst/>
            <a:ahLst/>
            <a:cxnLst/>
            <a:rect l="l" t="t" r="r" b="b"/>
            <a:pathLst>
              <a:path w="12685408" h="6573348">
                <a:moveTo>
                  <a:pt x="0" y="0"/>
                </a:moveTo>
                <a:lnTo>
                  <a:pt x="12685408" y="0"/>
                </a:lnTo>
                <a:lnTo>
                  <a:pt x="12685408" y="6573348"/>
                </a:lnTo>
                <a:lnTo>
                  <a:pt x="0" y="6573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68407" y="3064021"/>
            <a:ext cx="13829611" cy="285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84"/>
              </a:lnSpc>
            </a:pPr>
            <a:r>
              <a:rPr lang="en-US" sz="11208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ROAD SIGNS CLASSIFICATION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9399" y="6053307"/>
            <a:ext cx="7724191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34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Presented </a:t>
            </a:r>
          </a:p>
          <a:p>
            <a:pPr algn="ctr">
              <a:lnSpc>
                <a:spcPts val="4107"/>
              </a:lnSpc>
            </a:pPr>
            <a:r>
              <a:rPr lang="en-US" sz="34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by </a:t>
            </a:r>
          </a:p>
          <a:p>
            <a:pPr algn="ctr">
              <a:lnSpc>
                <a:spcPts val="4947"/>
              </a:lnSpc>
            </a:pPr>
            <a:r>
              <a:rPr lang="en-US" sz="41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ARUN RAJ V</a:t>
            </a:r>
          </a:p>
        </p:txBody>
      </p:sp>
      <p:grpSp>
        <p:nvGrpSpPr>
          <p:cNvPr id="7" name="Group 7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696490" y="6621454"/>
            <a:ext cx="10468320" cy="3939895"/>
          </a:xfrm>
          <a:custGeom>
            <a:avLst/>
            <a:gdLst/>
            <a:ahLst/>
            <a:cxnLst/>
            <a:rect l="l" t="t" r="r" b="b"/>
            <a:pathLst>
              <a:path w="10468320" h="3939895">
                <a:moveTo>
                  <a:pt x="0" y="0"/>
                </a:moveTo>
                <a:lnTo>
                  <a:pt x="10468321" y="0"/>
                </a:lnTo>
                <a:lnTo>
                  <a:pt x="10468321" y="3939895"/>
                </a:lnTo>
                <a:lnTo>
                  <a:pt x="0" y="3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05548" y="8105148"/>
            <a:ext cx="552886" cy="1267367"/>
          </a:xfrm>
          <a:custGeom>
            <a:avLst/>
            <a:gdLst/>
            <a:ahLst/>
            <a:cxnLst/>
            <a:rect l="l" t="t" r="r" b="b"/>
            <a:pathLst>
              <a:path w="552886" h="1267367">
                <a:moveTo>
                  <a:pt x="0" y="0"/>
                </a:moveTo>
                <a:lnTo>
                  <a:pt x="552886" y="0"/>
                </a:lnTo>
                <a:lnTo>
                  <a:pt x="552886" y="1267367"/>
                </a:lnTo>
                <a:lnTo>
                  <a:pt x="0" y="12673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98411" y="753268"/>
            <a:ext cx="1884661" cy="188466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72780" y="2519691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7861755" y="1296809"/>
            <a:ext cx="2320996" cy="797578"/>
          </a:xfrm>
          <a:custGeom>
            <a:avLst/>
            <a:gdLst/>
            <a:ahLst/>
            <a:cxnLst/>
            <a:rect l="l" t="t" r="r" b="b"/>
            <a:pathLst>
              <a:path w="2320996" h="797578">
                <a:moveTo>
                  <a:pt x="0" y="0"/>
                </a:moveTo>
                <a:lnTo>
                  <a:pt x="2320996" y="0"/>
                </a:lnTo>
                <a:lnTo>
                  <a:pt x="2320996" y="797578"/>
                </a:lnTo>
                <a:lnTo>
                  <a:pt x="0" y="797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-540533" y="1826278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-330961" y="3804516"/>
            <a:ext cx="5398736" cy="12030609"/>
          </a:xfrm>
          <a:custGeom>
            <a:avLst/>
            <a:gdLst/>
            <a:ahLst/>
            <a:cxnLst/>
            <a:rect l="l" t="t" r="r" b="b"/>
            <a:pathLst>
              <a:path w="5398736" h="12030609">
                <a:moveTo>
                  <a:pt x="0" y="0"/>
                </a:moveTo>
                <a:lnTo>
                  <a:pt x="5398736" y="0"/>
                </a:lnTo>
                <a:lnTo>
                  <a:pt x="5398736" y="12030609"/>
                </a:lnTo>
                <a:lnTo>
                  <a:pt x="0" y="120306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103590" y="1028700"/>
            <a:ext cx="2801957" cy="2669501"/>
          </a:xfrm>
          <a:custGeom>
            <a:avLst/>
            <a:gdLst/>
            <a:ahLst/>
            <a:cxnLst/>
            <a:rect l="l" t="t" r="r" b="b"/>
            <a:pathLst>
              <a:path w="2801957" h="2669501">
                <a:moveTo>
                  <a:pt x="0" y="0"/>
                </a:moveTo>
                <a:lnTo>
                  <a:pt x="2801958" y="0"/>
                </a:lnTo>
                <a:lnTo>
                  <a:pt x="2801958" y="2669501"/>
                </a:lnTo>
                <a:lnTo>
                  <a:pt x="0" y="2669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909A6E-92C3-E7D3-C4A5-31B6FA7CCAB4}"/>
              </a:ext>
            </a:extLst>
          </p:cNvPr>
          <p:cNvSpPr txBox="1"/>
          <p:nvPr/>
        </p:nvSpPr>
        <p:spPr>
          <a:xfrm>
            <a:off x="5562600" y="5948142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Milestone – 3</a:t>
            </a:r>
          </a:p>
          <a:p>
            <a:pPr algn="ctr"/>
            <a:r>
              <a:rPr lang="en-US" sz="6600" dirty="0"/>
              <a:t>ARUN RAJ</a:t>
            </a:r>
            <a:endParaRPr lang="en-IN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53168" y="3160146"/>
            <a:ext cx="11069665" cy="4870652"/>
          </a:xfrm>
          <a:custGeom>
            <a:avLst/>
            <a:gdLst/>
            <a:ahLst/>
            <a:cxnLst/>
            <a:rect l="l" t="t" r="r" b="b"/>
            <a:pathLst>
              <a:path w="11069665" h="4870652">
                <a:moveTo>
                  <a:pt x="0" y="0"/>
                </a:moveTo>
                <a:lnTo>
                  <a:pt x="11069664" y="0"/>
                </a:lnTo>
                <a:lnTo>
                  <a:pt x="11069664" y="4870652"/>
                </a:lnTo>
                <a:lnTo>
                  <a:pt x="0" y="487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2714" y="2319267"/>
            <a:ext cx="3262102" cy="1968067"/>
          </a:xfrm>
          <a:custGeom>
            <a:avLst/>
            <a:gdLst/>
            <a:ahLst/>
            <a:cxnLst/>
            <a:rect l="l" t="t" r="r" b="b"/>
            <a:pathLst>
              <a:path w="3262102" h="1968067">
                <a:moveTo>
                  <a:pt x="0" y="0"/>
                </a:moveTo>
                <a:lnTo>
                  <a:pt x="3262102" y="0"/>
                </a:lnTo>
                <a:lnTo>
                  <a:pt x="3262102" y="1968066"/>
                </a:lnTo>
                <a:lnTo>
                  <a:pt x="0" y="196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6150" y="-1815249"/>
            <a:ext cx="4524436" cy="2729649"/>
          </a:xfrm>
          <a:custGeom>
            <a:avLst/>
            <a:gdLst/>
            <a:ahLst/>
            <a:cxnLst/>
            <a:rect l="l" t="t" r="r" b="b"/>
            <a:pathLst>
              <a:path w="4524436" h="2729649">
                <a:moveTo>
                  <a:pt x="0" y="0"/>
                </a:moveTo>
                <a:lnTo>
                  <a:pt x="4524436" y="0"/>
                </a:lnTo>
                <a:lnTo>
                  <a:pt x="4524436" y="2729649"/>
                </a:lnTo>
                <a:lnTo>
                  <a:pt x="0" y="2729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96677" y="154676"/>
            <a:ext cx="2903461" cy="1751694"/>
          </a:xfrm>
          <a:custGeom>
            <a:avLst/>
            <a:gdLst/>
            <a:ahLst/>
            <a:cxnLst/>
            <a:rect l="l" t="t" r="r" b="b"/>
            <a:pathLst>
              <a:path w="2903461" h="1751694">
                <a:moveTo>
                  <a:pt x="0" y="0"/>
                </a:moveTo>
                <a:lnTo>
                  <a:pt x="2903460" y="0"/>
                </a:lnTo>
                <a:lnTo>
                  <a:pt x="2903460" y="1751694"/>
                </a:lnTo>
                <a:lnTo>
                  <a:pt x="0" y="1751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110514" y="3873908"/>
            <a:ext cx="9421784" cy="4145585"/>
          </a:xfrm>
          <a:custGeom>
            <a:avLst/>
            <a:gdLst/>
            <a:ahLst/>
            <a:cxnLst/>
            <a:rect l="l" t="t" r="r" b="b"/>
            <a:pathLst>
              <a:path w="9421784" h="4145585">
                <a:moveTo>
                  <a:pt x="0" y="0"/>
                </a:moveTo>
                <a:lnTo>
                  <a:pt x="9421783" y="0"/>
                </a:lnTo>
                <a:lnTo>
                  <a:pt x="9421783" y="4145585"/>
                </a:lnTo>
                <a:lnTo>
                  <a:pt x="0" y="4145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18971" y="8814705"/>
            <a:ext cx="19525941" cy="3102963"/>
          </a:xfrm>
          <a:custGeom>
            <a:avLst/>
            <a:gdLst/>
            <a:ahLst/>
            <a:cxnLst/>
            <a:rect l="l" t="t" r="r" b="b"/>
            <a:pathLst>
              <a:path w="19525941" h="3102963">
                <a:moveTo>
                  <a:pt x="0" y="0"/>
                </a:moveTo>
                <a:lnTo>
                  <a:pt x="19525942" y="0"/>
                </a:lnTo>
                <a:lnTo>
                  <a:pt x="19525942" y="3102963"/>
                </a:lnTo>
                <a:lnTo>
                  <a:pt x="0" y="3102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195" b="-75731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71531" y="7703438"/>
            <a:ext cx="18458849" cy="2088792"/>
            <a:chOff x="0" y="0"/>
            <a:chExt cx="24611798" cy="27850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3505" cy="2785057"/>
            </a:xfrm>
            <a:custGeom>
              <a:avLst/>
              <a:gdLst/>
              <a:ahLst/>
              <a:cxnLst/>
              <a:rect l="l" t="t" r="r" b="b"/>
              <a:pathLst>
                <a:path w="12453505" h="2785057">
                  <a:moveTo>
                    <a:pt x="0" y="0"/>
                  </a:moveTo>
                  <a:lnTo>
                    <a:pt x="12453505" y="0"/>
                  </a:lnTo>
                  <a:lnTo>
                    <a:pt x="12453505" y="2785057"/>
                  </a:lnTo>
                  <a:lnTo>
                    <a:pt x="0" y="2785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158293" y="0"/>
              <a:ext cx="12453505" cy="2785057"/>
            </a:xfrm>
            <a:custGeom>
              <a:avLst/>
              <a:gdLst/>
              <a:ahLst/>
              <a:cxnLst/>
              <a:rect l="l" t="t" r="r" b="b"/>
              <a:pathLst>
                <a:path w="12453505" h="2785057">
                  <a:moveTo>
                    <a:pt x="0" y="0"/>
                  </a:moveTo>
                  <a:lnTo>
                    <a:pt x="12453505" y="0"/>
                  </a:lnTo>
                  <a:lnTo>
                    <a:pt x="12453505" y="2785057"/>
                  </a:lnTo>
                  <a:lnTo>
                    <a:pt x="0" y="2785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4465196" y="8019493"/>
            <a:ext cx="1810220" cy="2192998"/>
          </a:xfrm>
          <a:custGeom>
            <a:avLst/>
            <a:gdLst/>
            <a:ahLst/>
            <a:cxnLst/>
            <a:rect l="l" t="t" r="r" b="b"/>
            <a:pathLst>
              <a:path w="1810220" h="2192998">
                <a:moveTo>
                  <a:pt x="0" y="0"/>
                </a:moveTo>
                <a:lnTo>
                  <a:pt x="1810221" y="0"/>
                </a:lnTo>
                <a:lnTo>
                  <a:pt x="1810221" y="2192998"/>
                </a:lnTo>
                <a:lnTo>
                  <a:pt x="0" y="2192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62777" y="4399493"/>
            <a:ext cx="2723655" cy="3306866"/>
          </a:xfrm>
          <a:custGeom>
            <a:avLst/>
            <a:gdLst/>
            <a:ahLst/>
            <a:cxnLst/>
            <a:rect l="l" t="t" r="r" b="b"/>
            <a:pathLst>
              <a:path w="2723655" h="3306866">
                <a:moveTo>
                  <a:pt x="0" y="0"/>
                </a:moveTo>
                <a:lnTo>
                  <a:pt x="2723656" y="0"/>
                </a:lnTo>
                <a:lnTo>
                  <a:pt x="2723656" y="3306866"/>
                </a:lnTo>
                <a:lnTo>
                  <a:pt x="0" y="3306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14474" y="3056613"/>
            <a:ext cx="3829699" cy="4649745"/>
          </a:xfrm>
          <a:custGeom>
            <a:avLst/>
            <a:gdLst/>
            <a:ahLst/>
            <a:cxnLst/>
            <a:rect l="l" t="t" r="r" b="b"/>
            <a:pathLst>
              <a:path w="3829699" h="4649745">
                <a:moveTo>
                  <a:pt x="0" y="0"/>
                </a:moveTo>
                <a:lnTo>
                  <a:pt x="3829699" y="0"/>
                </a:lnTo>
                <a:lnTo>
                  <a:pt x="3829699" y="4649746"/>
                </a:lnTo>
                <a:lnTo>
                  <a:pt x="0" y="4649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893939" y="4399493"/>
            <a:ext cx="2723655" cy="3306866"/>
          </a:xfrm>
          <a:custGeom>
            <a:avLst/>
            <a:gdLst/>
            <a:ahLst/>
            <a:cxnLst/>
            <a:rect l="l" t="t" r="r" b="b"/>
            <a:pathLst>
              <a:path w="2723655" h="3306866">
                <a:moveTo>
                  <a:pt x="0" y="0"/>
                </a:moveTo>
                <a:lnTo>
                  <a:pt x="2723655" y="0"/>
                </a:lnTo>
                <a:lnTo>
                  <a:pt x="2723655" y="3306866"/>
                </a:lnTo>
                <a:lnTo>
                  <a:pt x="0" y="3306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475642" y="5855552"/>
            <a:ext cx="1529831" cy="1857411"/>
          </a:xfrm>
          <a:custGeom>
            <a:avLst/>
            <a:gdLst/>
            <a:ahLst/>
            <a:cxnLst/>
            <a:rect l="l" t="t" r="r" b="b"/>
            <a:pathLst>
              <a:path w="1529831" h="1857411">
                <a:moveTo>
                  <a:pt x="0" y="0"/>
                </a:moveTo>
                <a:lnTo>
                  <a:pt x="1529831" y="0"/>
                </a:lnTo>
                <a:lnTo>
                  <a:pt x="1529831" y="1857410"/>
                </a:lnTo>
                <a:lnTo>
                  <a:pt x="0" y="1857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370306" y="5855552"/>
            <a:ext cx="1529831" cy="1857411"/>
          </a:xfrm>
          <a:custGeom>
            <a:avLst/>
            <a:gdLst/>
            <a:ahLst/>
            <a:cxnLst/>
            <a:rect l="l" t="t" r="r" b="b"/>
            <a:pathLst>
              <a:path w="1529831" h="1857411">
                <a:moveTo>
                  <a:pt x="0" y="0"/>
                </a:moveTo>
                <a:lnTo>
                  <a:pt x="1529831" y="0"/>
                </a:lnTo>
                <a:lnTo>
                  <a:pt x="1529831" y="1857410"/>
                </a:lnTo>
                <a:lnTo>
                  <a:pt x="0" y="1857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-275009" y="7414959"/>
            <a:ext cx="18704333" cy="326578"/>
            <a:chOff x="0" y="0"/>
            <a:chExt cx="24939110" cy="4354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113616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1982911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8096527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4327218" y="185012"/>
            <a:ext cx="9499878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0"/>
              </a:lnSpc>
              <a:spcBef>
                <a:spcPct val="0"/>
              </a:spcBef>
            </a:pPr>
            <a:r>
              <a:rPr lang="en-US" sz="6500" b="1">
                <a:solidFill>
                  <a:srgbClr val="5B8422"/>
                </a:solidFill>
                <a:latin typeface="Poppins Bold"/>
                <a:ea typeface="Poppins Bold"/>
                <a:cs typeface="Poppins Bold"/>
                <a:sym typeface="Poppins Bold"/>
              </a:rPr>
              <a:t>Used Technologies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24605" y="1966542"/>
            <a:ext cx="1903763" cy="872270"/>
          </a:xfrm>
          <a:custGeom>
            <a:avLst/>
            <a:gdLst/>
            <a:ahLst/>
            <a:cxnLst/>
            <a:rect l="l" t="t" r="r" b="b"/>
            <a:pathLst>
              <a:path w="1903763" h="872270">
                <a:moveTo>
                  <a:pt x="0" y="0"/>
                </a:moveTo>
                <a:lnTo>
                  <a:pt x="1903763" y="0"/>
                </a:lnTo>
                <a:lnTo>
                  <a:pt x="1903763" y="872270"/>
                </a:lnTo>
                <a:lnTo>
                  <a:pt x="0" y="8722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77013">
            <a:off x="16135222" y="1403294"/>
            <a:ext cx="1903763" cy="872270"/>
          </a:xfrm>
          <a:custGeom>
            <a:avLst/>
            <a:gdLst/>
            <a:ahLst/>
            <a:cxnLst/>
            <a:rect l="l" t="t" r="r" b="b"/>
            <a:pathLst>
              <a:path w="1903763" h="872270">
                <a:moveTo>
                  <a:pt x="0" y="0"/>
                </a:moveTo>
                <a:lnTo>
                  <a:pt x="1903763" y="0"/>
                </a:lnTo>
                <a:lnTo>
                  <a:pt x="1903763" y="872269"/>
                </a:lnTo>
                <a:lnTo>
                  <a:pt x="0" y="8722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704986" y="8244733"/>
            <a:ext cx="4694552" cy="2560665"/>
          </a:xfrm>
          <a:custGeom>
            <a:avLst/>
            <a:gdLst/>
            <a:ahLst/>
            <a:cxnLst/>
            <a:rect l="l" t="t" r="r" b="b"/>
            <a:pathLst>
              <a:path w="4694552" h="2560665">
                <a:moveTo>
                  <a:pt x="0" y="0"/>
                </a:moveTo>
                <a:lnTo>
                  <a:pt x="4694552" y="0"/>
                </a:lnTo>
                <a:lnTo>
                  <a:pt x="4694552" y="2560664"/>
                </a:lnTo>
                <a:lnTo>
                  <a:pt x="0" y="25606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flipH="1">
            <a:off x="3067169" y="8133793"/>
            <a:ext cx="4694552" cy="2560665"/>
          </a:xfrm>
          <a:custGeom>
            <a:avLst/>
            <a:gdLst/>
            <a:ahLst/>
            <a:cxnLst/>
            <a:rect l="l" t="t" r="r" b="b"/>
            <a:pathLst>
              <a:path w="4694552" h="2560665">
                <a:moveTo>
                  <a:pt x="4694553" y="0"/>
                </a:moveTo>
                <a:lnTo>
                  <a:pt x="0" y="0"/>
                </a:lnTo>
                <a:lnTo>
                  <a:pt x="0" y="2560664"/>
                </a:lnTo>
                <a:lnTo>
                  <a:pt x="4694553" y="2560664"/>
                </a:lnTo>
                <a:lnTo>
                  <a:pt x="4694553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422497" y="2588539"/>
            <a:ext cx="9471441" cy="349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42828" lvl="1" indent="-721414" algn="l">
              <a:lnSpc>
                <a:spcPts val="9355"/>
              </a:lnSpc>
              <a:buFont typeface="Arial"/>
              <a:buChar char="•"/>
            </a:pPr>
            <a:r>
              <a:rPr lang="en-US" sz="6682" b="1">
                <a:solidFill>
                  <a:srgbClr val="5B8422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Tensorflow</a:t>
            </a:r>
          </a:p>
          <a:p>
            <a:pPr marL="1442828" lvl="1" indent="-721414" algn="l">
              <a:lnSpc>
                <a:spcPts val="9355"/>
              </a:lnSpc>
              <a:buFont typeface="Arial"/>
              <a:buChar char="•"/>
            </a:pPr>
            <a:r>
              <a:rPr lang="en-US" sz="6682" b="1">
                <a:solidFill>
                  <a:srgbClr val="5B8422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python</a:t>
            </a:r>
          </a:p>
          <a:p>
            <a:pPr marL="1442828" lvl="1" indent="-721414" algn="l">
              <a:lnSpc>
                <a:spcPts val="9355"/>
              </a:lnSpc>
              <a:buFont typeface="Arial"/>
              <a:buChar char="•"/>
            </a:pPr>
            <a:r>
              <a:rPr lang="en-US" sz="6682" b="1">
                <a:solidFill>
                  <a:srgbClr val="5B8422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Deep learning model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71018" y="123744"/>
            <a:ext cx="16497441" cy="7258874"/>
          </a:xfrm>
          <a:custGeom>
            <a:avLst/>
            <a:gdLst/>
            <a:ahLst/>
            <a:cxnLst/>
            <a:rect l="l" t="t" r="r" b="b"/>
            <a:pathLst>
              <a:path w="16497441" h="7258874">
                <a:moveTo>
                  <a:pt x="0" y="0"/>
                </a:moveTo>
                <a:lnTo>
                  <a:pt x="16497441" y="0"/>
                </a:lnTo>
                <a:lnTo>
                  <a:pt x="16497441" y="7258874"/>
                </a:lnTo>
                <a:lnTo>
                  <a:pt x="0" y="725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13464" y="4419679"/>
            <a:ext cx="6452717" cy="2839195"/>
          </a:xfrm>
          <a:custGeom>
            <a:avLst/>
            <a:gdLst/>
            <a:ahLst/>
            <a:cxnLst/>
            <a:rect l="l" t="t" r="r" b="b"/>
            <a:pathLst>
              <a:path w="6452717" h="2839195">
                <a:moveTo>
                  <a:pt x="0" y="0"/>
                </a:moveTo>
                <a:lnTo>
                  <a:pt x="6452717" y="0"/>
                </a:lnTo>
                <a:lnTo>
                  <a:pt x="6452717" y="2839195"/>
                </a:lnTo>
                <a:lnTo>
                  <a:pt x="0" y="2839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18971" y="8814705"/>
            <a:ext cx="19525941" cy="3102963"/>
          </a:xfrm>
          <a:custGeom>
            <a:avLst/>
            <a:gdLst/>
            <a:ahLst/>
            <a:cxnLst/>
            <a:rect l="l" t="t" r="r" b="b"/>
            <a:pathLst>
              <a:path w="19525941" h="3102963">
                <a:moveTo>
                  <a:pt x="0" y="0"/>
                </a:moveTo>
                <a:lnTo>
                  <a:pt x="19525942" y="0"/>
                </a:lnTo>
                <a:lnTo>
                  <a:pt x="19525942" y="3102963"/>
                </a:lnTo>
                <a:lnTo>
                  <a:pt x="0" y="3102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95" b="-7573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357350" y="7007825"/>
            <a:ext cx="21239114" cy="2403406"/>
            <a:chOff x="0" y="0"/>
            <a:chExt cx="28318819" cy="32045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29248" cy="3204541"/>
            </a:xfrm>
            <a:custGeom>
              <a:avLst/>
              <a:gdLst/>
              <a:ahLst/>
              <a:cxnLst/>
              <a:rect l="l" t="t" r="r" b="b"/>
              <a:pathLst>
                <a:path w="14329248" h="3204541">
                  <a:moveTo>
                    <a:pt x="0" y="0"/>
                  </a:moveTo>
                  <a:lnTo>
                    <a:pt x="14329248" y="0"/>
                  </a:lnTo>
                  <a:lnTo>
                    <a:pt x="14329248" y="3204541"/>
                  </a:lnTo>
                  <a:lnTo>
                    <a:pt x="0" y="320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989571" y="0"/>
              <a:ext cx="14329248" cy="3204541"/>
            </a:xfrm>
            <a:custGeom>
              <a:avLst/>
              <a:gdLst/>
              <a:ahLst/>
              <a:cxnLst/>
              <a:rect l="l" t="t" r="r" b="b"/>
              <a:pathLst>
                <a:path w="14329248" h="3204541">
                  <a:moveTo>
                    <a:pt x="0" y="0"/>
                  </a:moveTo>
                  <a:lnTo>
                    <a:pt x="14329248" y="0"/>
                  </a:lnTo>
                  <a:lnTo>
                    <a:pt x="14329248" y="3204541"/>
                  </a:lnTo>
                  <a:lnTo>
                    <a:pt x="0" y="320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1144922" y="1907733"/>
            <a:ext cx="2935206" cy="1770846"/>
          </a:xfrm>
          <a:custGeom>
            <a:avLst/>
            <a:gdLst/>
            <a:ahLst/>
            <a:cxnLst/>
            <a:rect l="l" t="t" r="r" b="b"/>
            <a:pathLst>
              <a:path w="2935206" h="1770846">
                <a:moveTo>
                  <a:pt x="0" y="0"/>
                </a:moveTo>
                <a:lnTo>
                  <a:pt x="2935206" y="0"/>
                </a:lnTo>
                <a:lnTo>
                  <a:pt x="2935206" y="1770846"/>
                </a:lnTo>
                <a:lnTo>
                  <a:pt x="0" y="1770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72375" y="949611"/>
            <a:ext cx="5036836" cy="6115364"/>
          </a:xfrm>
          <a:custGeom>
            <a:avLst/>
            <a:gdLst/>
            <a:ahLst/>
            <a:cxnLst/>
            <a:rect l="l" t="t" r="r" b="b"/>
            <a:pathLst>
              <a:path w="5036836" h="6115364">
                <a:moveTo>
                  <a:pt x="0" y="0"/>
                </a:moveTo>
                <a:lnTo>
                  <a:pt x="5036836" y="0"/>
                </a:lnTo>
                <a:lnTo>
                  <a:pt x="5036836" y="6115364"/>
                </a:lnTo>
                <a:lnTo>
                  <a:pt x="0" y="6115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844747" y="3630078"/>
            <a:ext cx="2829106" cy="3434896"/>
          </a:xfrm>
          <a:custGeom>
            <a:avLst/>
            <a:gdLst/>
            <a:ahLst/>
            <a:cxnLst/>
            <a:rect l="l" t="t" r="r" b="b"/>
            <a:pathLst>
              <a:path w="2829106" h="3434896">
                <a:moveTo>
                  <a:pt x="0" y="0"/>
                </a:moveTo>
                <a:lnTo>
                  <a:pt x="2829106" y="0"/>
                </a:lnTo>
                <a:lnTo>
                  <a:pt x="2829106" y="3434897"/>
                </a:lnTo>
                <a:lnTo>
                  <a:pt x="0" y="3434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255791" y="6738397"/>
            <a:ext cx="18704333" cy="326578"/>
            <a:chOff x="0" y="0"/>
            <a:chExt cx="24939110" cy="4354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6113616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982911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8096527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416689" y="6492421"/>
            <a:ext cx="3132253" cy="3794579"/>
          </a:xfrm>
          <a:custGeom>
            <a:avLst/>
            <a:gdLst/>
            <a:ahLst/>
            <a:cxnLst/>
            <a:rect l="l" t="t" r="r" b="b"/>
            <a:pathLst>
              <a:path w="3132253" h="3794579">
                <a:moveTo>
                  <a:pt x="0" y="0"/>
                </a:moveTo>
                <a:lnTo>
                  <a:pt x="3132253" y="0"/>
                </a:lnTo>
                <a:lnTo>
                  <a:pt x="3132253" y="3794579"/>
                </a:lnTo>
                <a:lnTo>
                  <a:pt x="0" y="3794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982815" y="-131452"/>
            <a:ext cx="3583758" cy="2162126"/>
          </a:xfrm>
          <a:custGeom>
            <a:avLst/>
            <a:gdLst/>
            <a:ahLst/>
            <a:cxnLst/>
            <a:rect l="l" t="t" r="r" b="b"/>
            <a:pathLst>
              <a:path w="3583758" h="2162126">
                <a:moveTo>
                  <a:pt x="0" y="0"/>
                </a:moveTo>
                <a:lnTo>
                  <a:pt x="3583758" y="0"/>
                </a:lnTo>
                <a:lnTo>
                  <a:pt x="3583758" y="2162126"/>
                </a:lnTo>
                <a:lnTo>
                  <a:pt x="0" y="21621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803613" y="293702"/>
            <a:ext cx="1087180" cy="655909"/>
          </a:xfrm>
          <a:custGeom>
            <a:avLst/>
            <a:gdLst/>
            <a:ahLst/>
            <a:cxnLst/>
            <a:rect l="l" t="t" r="r" b="b"/>
            <a:pathLst>
              <a:path w="1087180" h="655909">
                <a:moveTo>
                  <a:pt x="0" y="0"/>
                </a:moveTo>
                <a:lnTo>
                  <a:pt x="1087180" y="0"/>
                </a:lnTo>
                <a:lnTo>
                  <a:pt x="1087180" y="655909"/>
                </a:lnTo>
                <a:lnTo>
                  <a:pt x="0" y="655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428497" y="320087"/>
            <a:ext cx="1661606" cy="761318"/>
          </a:xfrm>
          <a:custGeom>
            <a:avLst/>
            <a:gdLst/>
            <a:ahLst/>
            <a:cxnLst/>
            <a:rect l="l" t="t" r="r" b="b"/>
            <a:pathLst>
              <a:path w="1661606" h="761318">
                <a:moveTo>
                  <a:pt x="0" y="0"/>
                </a:moveTo>
                <a:lnTo>
                  <a:pt x="1661606" y="0"/>
                </a:lnTo>
                <a:lnTo>
                  <a:pt x="1661606" y="761317"/>
                </a:lnTo>
                <a:lnTo>
                  <a:pt x="0" y="761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522203" y="8209528"/>
            <a:ext cx="3477673" cy="1896913"/>
          </a:xfrm>
          <a:custGeom>
            <a:avLst/>
            <a:gdLst/>
            <a:ahLst/>
            <a:cxnLst/>
            <a:rect l="l" t="t" r="r" b="b"/>
            <a:pathLst>
              <a:path w="3477673" h="1896913">
                <a:moveTo>
                  <a:pt x="0" y="0"/>
                </a:moveTo>
                <a:lnTo>
                  <a:pt x="3477673" y="0"/>
                </a:lnTo>
                <a:lnTo>
                  <a:pt x="3477673" y="1896912"/>
                </a:lnTo>
                <a:lnTo>
                  <a:pt x="0" y="18969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372375" y="6796661"/>
            <a:ext cx="7804347" cy="4256917"/>
          </a:xfrm>
          <a:custGeom>
            <a:avLst/>
            <a:gdLst/>
            <a:ahLst/>
            <a:cxnLst/>
            <a:rect l="l" t="t" r="r" b="b"/>
            <a:pathLst>
              <a:path w="7804347" h="4256917">
                <a:moveTo>
                  <a:pt x="0" y="0"/>
                </a:moveTo>
                <a:lnTo>
                  <a:pt x="7804347" y="0"/>
                </a:lnTo>
                <a:lnTo>
                  <a:pt x="7804347" y="4256917"/>
                </a:lnTo>
                <a:lnTo>
                  <a:pt x="0" y="42569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622138" y="523978"/>
            <a:ext cx="8105514" cy="118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1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5B8422"/>
                </a:solidFill>
                <a:latin typeface="Poppins Bold"/>
                <a:ea typeface="Poppins Bold"/>
                <a:cs typeface="Poppins Bold"/>
                <a:sym typeface="Poppins Bold"/>
              </a:rPr>
              <a:t>Model Architecture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C30ED1C5-1B5A-BB91-876E-07E64EC46412}"/>
              </a:ext>
            </a:extLst>
          </p:cNvPr>
          <p:cNvSpPr/>
          <p:nvPr/>
        </p:nvSpPr>
        <p:spPr>
          <a:xfrm>
            <a:off x="704528" y="2015713"/>
            <a:ext cx="2399230" cy="92785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Input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128 x 128 x1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851D5E7-3D9B-A57D-D4EE-718492953359}"/>
              </a:ext>
            </a:extLst>
          </p:cNvPr>
          <p:cNvSpPr/>
          <p:nvPr/>
        </p:nvSpPr>
        <p:spPr>
          <a:xfrm>
            <a:off x="3213451" y="2276206"/>
            <a:ext cx="762076" cy="384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47E42057-26A1-92AC-98A3-45CC46CA5531}"/>
              </a:ext>
            </a:extLst>
          </p:cNvPr>
          <p:cNvSpPr/>
          <p:nvPr/>
        </p:nvSpPr>
        <p:spPr>
          <a:xfrm>
            <a:off x="13268320" y="2263697"/>
            <a:ext cx="762076" cy="384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7AD4966-834A-9F8C-FA7C-9502E5084079}"/>
              </a:ext>
            </a:extLst>
          </p:cNvPr>
          <p:cNvSpPr/>
          <p:nvPr/>
        </p:nvSpPr>
        <p:spPr>
          <a:xfrm>
            <a:off x="9948162" y="2250518"/>
            <a:ext cx="762076" cy="384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6DD228B0-CAA6-247E-D918-B3314718393D}"/>
              </a:ext>
            </a:extLst>
          </p:cNvPr>
          <p:cNvSpPr/>
          <p:nvPr/>
        </p:nvSpPr>
        <p:spPr>
          <a:xfrm>
            <a:off x="6601654" y="2283746"/>
            <a:ext cx="762076" cy="384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DB963CC6-8FDD-30B5-849D-37A3934696E3}"/>
              </a:ext>
            </a:extLst>
          </p:cNvPr>
          <p:cNvSpPr/>
          <p:nvPr/>
        </p:nvSpPr>
        <p:spPr>
          <a:xfrm>
            <a:off x="14098441" y="2049567"/>
            <a:ext cx="2399230" cy="92785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Max Pooling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2 x 2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52" name="Flowchart: Alternate Process 51">
            <a:extLst>
              <a:ext uri="{FF2B5EF4-FFF2-40B4-BE49-F238E27FC236}">
                <a16:creationId xmlns:a16="http://schemas.microsoft.com/office/drawing/2014/main" id="{7B6D6C2E-8A8F-5428-123D-0339AB29042D}"/>
              </a:ext>
            </a:extLst>
          </p:cNvPr>
          <p:cNvSpPr/>
          <p:nvPr/>
        </p:nvSpPr>
        <p:spPr>
          <a:xfrm>
            <a:off x="4171329" y="4650795"/>
            <a:ext cx="2399230" cy="92785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Flatten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67094FE5-1A53-5CC9-47B0-9A90C73CC3FA}"/>
              </a:ext>
            </a:extLst>
          </p:cNvPr>
          <p:cNvSpPr/>
          <p:nvPr/>
        </p:nvSpPr>
        <p:spPr>
          <a:xfrm>
            <a:off x="10851192" y="2030125"/>
            <a:ext cx="2399230" cy="92785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Convolution 2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64 - 3 x 3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0ABA04C2-AF1A-4228-71AA-9DBBF03703FC}"/>
              </a:ext>
            </a:extLst>
          </p:cNvPr>
          <p:cNvSpPr/>
          <p:nvPr/>
        </p:nvSpPr>
        <p:spPr>
          <a:xfrm>
            <a:off x="7477589" y="2012173"/>
            <a:ext cx="2399230" cy="92785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Max Pooling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2 x 2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FA892354-A590-888B-3ED3-7F2B71ABD3C2}"/>
              </a:ext>
            </a:extLst>
          </p:cNvPr>
          <p:cNvSpPr/>
          <p:nvPr/>
        </p:nvSpPr>
        <p:spPr>
          <a:xfrm>
            <a:off x="4106158" y="2036209"/>
            <a:ext cx="2399230" cy="92785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Convolution 1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32 - 3 x 3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6D621E09-3A44-8E06-D9FA-5B97AB31DE06}"/>
              </a:ext>
            </a:extLst>
          </p:cNvPr>
          <p:cNvSpPr/>
          <p:nvPr/>
        </p:nvSpPr>
        <p:spPr>
          <a:xfrm>
            <a:off x="7495388" y="4632125"/>
            <a:ext cx="2399230" cy="92785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Dense Layer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4ABACC60-F1D5-5A3A-E90D-85E39BA3BEDB}"/>
              </a:ext>
            </a:extLst>
          </p:cNvPr>
          <p:cNvSpPr/>
          <p:nvPr/>
        </p:nvSpPr>
        <p:spPr>
          <a:xfrm>
            <a:off x="10850126" y="4650795"/>
            <a:ext cx="2399230" cy="92785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Max Pooling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2 x 2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ABB00EA9-F2C2-ABCA-2894-BBC7CAF64F9E}"/>
              </a:ext>
            </a:extLst>
          </p:cNvPr>
          <p:cNvSpPr/>
          <p:nvPr/>
        </p:nvSpPr>
        <p:spPr>
          <a:xfrm>
            <a:off x="14098441" y="4624554"/>
            <a:ext cx="2399230" cy="92785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Convolution </a:t>
            </a:r>
            <a:r>
              <a:rPr lang="en-IN" sz="2800" b="1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128 – 3 x 3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E6AF66C0-C291-B9A9-AC07-897AA522F74A}"/>
              </a:ext>
            </a:extLst>
          </p:cNvPr>
          <p:cNvSpPr/>
          <p:nvPr/>
        </p:nvSpPr>
        <p:spPr>
          <a:xfrm>
            <a:off x="760890" y="4603859"/>
            <a:ext cx="2399230" cy="92785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Output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C993D10-731B-D1E5-7E05-238C06B6D8DD}"/>
              </a:ext>
            </a:extLst>
          </p:cNvPr>
          <p:cNvSpPr/>
          <p:nvPr/>
        </p:nvSpPr>
        <p:spPr>
          <a:xfrm rot="5400000">
            <a:off x="14917017" y="3458361"/>
            <a:ext cx="762076" cy="384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64C2713-057F-5313-16CE-770A2AEAA107}"/>
              </a:ext>
            </a:extLst>
          </p:cNvPr>
          <p:cNvSpPr/>
          <p:nvPr/>
        </p:nvSpPr>
        <p:spPr>
          <a:xfrm rot="10800000">
            <a:off x="13256409" y="4921605"/>
            <a:ext cx="762076" cy="384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AB07B7E3-FA1D-4D39-D5AA-326EBB828E05}"/>
              </a:ext>
            </a:extLst>
          </p:cNvPr>
          <p:cNvSpPr/>
          <p:nvPr/>
        </p:nvSpPr>
        <p:spPr>
          <a:xfrm rot="10800000">
            <a:off x="9957569" y="4980773"/>
            <a:ext cx="762076" cy="384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6EF1BA2-C7A4-CF09-51DD-44B1ECA12E6A}"/>
              </a:ext>
            </a:extLst>
          </p:cNvPr>
          <p:cNvSpPr/>
          <p:nvPr/>
        </p:nvSpPr>
        <p:spPr>
          <a:xfrm rot="10800000">
            <a:off x="6622822" y="4896126"/>
            <a:ext cx="762076" cy="384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3ABFE4C-7D9B-3BF5-627C-78A8FDD84C5F}"/>
              </a:ext>
            </a:extLst>
          </p:cNvPr>
          <p:cNvSpPr/>
          <p:nvPr/>
        </p:nvSpPr>
        <p:spPr>
          <a:xfrm rot="10800000">
            <a:off x="3265354" y="4903697"/>
            <a:ext cx="762076" cy="384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948DA-475E-CC12-F054-BBAA394A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9E0268-9F65-CA86-2932-2030C2A084E1}"/>
              </a:ext>
            </a:extLst>
          </p:cNvPr>
          <p:cNvSpPr/>
          <p:nvPr/>
        </p:nvSpPr>
        <p:spPr>
          <a:xfrm>
            <a:off x="7124284" y="0"/>
            <a:ext cx="16497441" cy="7258874"/>
          </a:xfrm>
          <a:custGeom>
            <a:avLst/>
            <a:gdLst/>
            <a:ahLst/>
            <a:cxnLst/>
            <a:rect l="l" t="t" r="r" b="b"/>
            <a:pathLst>
              <a:path w="16497441" h="7258874">
                <a:moveTo>
                  <a:pt x="0" y="0"/>
                </a:moveTo>
                <a:lnTo>
                  <a:pt x="16497441" y="0"/>
                </a:lnTo>
                <a:lnTo>
                  <a:pt x="16497441" y="7258874"/>
                </a:lnTo>
                <a:lnTo>
                  <a:pt x="0" y="725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7338678-23FE-7A58-3248-9ECFB3688A82}"/>
              </a:ext>
            </a:extLst>
          </p:cNvPr>
          <p:cNvSpPr/>
          <p:nvPr/>
        </p:nvSpPr>
        <p:spPr>
          <a:xfrm>
            <a:off x="-3813464" y="4419679"/>
            <a:ext cx="6452717" cy="2839195"/>
          </a:xfrm>
          <a:custGeom>
            <a:avLst/>
            <a:gdLst/>
            <a:ahLst/>
            <a:cxnLst/>
            <a:rect l="l" t="t" r="r" b="b"/>
            <a:pathLst>
              <a:path w="6452717" h="2839195">
                <a:moveTo>
                  <a:pt x="0" y="0"/>
                </a:moveTo>
                <a:lnTo>
                  <a:pt x="6452717" y="0"/>
                </a:lnTo>
                <a:lnTo>
                  <a:pt x="6452717" y="2839195"/>
                </a:lnTo>
                <a:lnTo>
                  <a:pt x="0" y="2839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56CEAFC-AB06-EEA7-44A9-D51EBBB12444}"/>
              </a:ext>
            </a:extLst>
          </p:cNvPr>
          <p:cNvSpPr/>
          <p:nvPr/>
        </p:nvSpPr>
        <p:spPr>
          <a:xfrm>
            <a:off x="-618971" y="8814705"/>
            <a:ext cx="19525941" cy="3102963"/>
          </a:xfrm>
          <a:custGeom>
            <a:avLst/>
            <a:gdLst/>
            <a:ahLst/>
            <a:cxnLst/>
            <a:rect l="l" t="t" r="r" b="b"/>
            <a:pathLst>
              <a:path w="19525941" h="3102963">
                <a:moveTo>
                  <a:pt x="0" y="0"/>
                </a:moveTo>
                <a:lnTo>
                  <a:pt x="19525942" y="0"/>
                </a:lnTo>
                <a:lnTo>
                  <a:pt x="19525942" y="3102963"/>
                </a:lnTo>
                <a:lnTo>
                  <a:pt x="0" y="3102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95" b="-75731"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C860E15-CED1-74CB-DA2D-707F92290D8E}"/>
              </a:ext>
            </a:extLst>
          </p:cNvPr>
          <p:cNvGrpSpPr/>
          <p:nvPr/>
        </p:nvGrpSpPr>
        <p:grpSpPr>
          <a:xfrm>
            <a:off x="-1357350" y="7007825"/>
            <a:ext cx="21239114" cy="2403406"/>
            <a:chOff x="0" y="0"/>
            <a:chExt cx="28318819" cy="32045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19B566F-946B-92F3-72A1-97D588635EEF}"/>
                </a:ext>
              </a:extLst>
            </p:cNvPr>
            <p:cNvSpPr/>
            <p:nvPr/>
          </p:nvSpPr>
          <p:spPr>
            <a:xfrm>
              <a:off x="0" y="0"/>
              <a:ext cx="14329248" cy="3204541"/>
            </a:xfrm>
            <a:custGeom>
              <a:avLst/>
              <a:gdLst/>
              <a:ahLst/>
              <a:cxnLst/>
              <a:rect l="l" t="t" r="r" b="b"/>
              <a:pathLst>
                <a:path w="14329248" h="3204541">
                  <a:moveTo>
                    <a:pt x="0" y="0"/>
                  </a:moveTo>
                  <a:lnTo>
                    <a:pt x="14329248" y="0"/>
                  </a:lnTo>
                  <a:lnTo>
                    <a:pt x="14329248" y="3204541"/>
                  </a:lnTo>
                  <a:lnTo>
                    <a:pt x="0" y="320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8694330-5EA9-D37A-B13A-6883B9FC1D0E}"/>
                </a:ext>
              </a:extLst>
            </p:cNvPr>
            <p:cNvSpPr/>
            <p:nvPr/>
          </p:nvSpPr>
          <p:spPr>
            <a:xfrm>
              <a:off x="13989571" y="0"/>
              <a:ext cx="14329248" cy="3204541"/>
            </a:xfrm>
            <a:custGeom>
              <a:avLst/>
              <a:gdLst/>
              <a:ahLst/>
              <a:cxnLst/>
              <a:rect l="l" t="t" r="r" b="b"/>
              <a:pathLst>
                <a:path w="14329248" h="3204541">
                  <a:moveTo>
                    <a:pt x="0" y="0"/>
                  </a:moveTo>
                  <a:lnTo>
                    <a:pt x="14329248" y="0"/>
                  </a:lnTo>
                  <a:lnTo>
                    <a:pt x="14329248" y="3204541"/>
                  </a:lnTo>
                  <a:lnTo>
                    <a:pt x="0" y="320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05913376-D12C-3602-7600-9206978F955D}"/>
              </a:ext>
            </a:extLst>
          </p:cNvPr>
          <p:cNvSpPr/>
          <p:nvPr/>
        </p:nvSpPr>
        <p:spPr>
          <a:xfrm>
            <a:off x="-1144922" y="1907733"/>
            <a:ext cx="2935206" cy="1770846"/>
          </a:xfrm>
          <a:custGeom>
            <a:avLst/>
            <a:gdLst/>
            <a:ahLst/>
            <a:cxnLst/>
            <a:rect l="l" t="t" r="r" b="b"/>
            <a:pathLst>
              <a:path w="2935206" h="1770846">
                <a:moveTo>
                  <a:pt x="0" y="0"/>
                </a:moveTo>
                <a:lnTo>
                  <a:pt x="2935206" y="0"/>
                </a:lnTo>
                <a:lnTo>
                  <a:pt x="2935206" y="1770846"/>
                </a:lnTo>
                <a:lnTo>
                  <a:pt x="0" y="1770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5BCB2B1-17EB-81E1-BDC4-DA79ECA8A416}"/>
              </a:ext>
            </a:extLst>
          </p:cNvPr>
          <p:cNvSpPr/>
          <p:nvPr/>
        </p:nvSpPr>
        <p:spPr>
          <a:xfrm>
            <a:off x="11372375" y="949611"/>
            <a:ext cx="5036836" cy="6115364"/>
          </a:xfrm>
          <a:custGeom>
            <a:avLst/>
            <a:gdLst/>
            <a:ahLst/>
            <a:cxnLst/>
            <a:rect l="l" t="t" r="r" b="b"/>
            <a:pathLst>
              <a:path w="5036836" h="6115364">
                <a:moveTo>
                  <a:pt x="0" y="0"/>
                </a:moveTo>
                <a:lnTo>
                  <a:pt x="5036836" y="0"/>
                </a:lnTo>
                <a:lnTo>
                  <a:pt x="5036836" y="6115364"/>
                </a:lnTo>
                <a:lnTo>
                  <a:pt x="0" y="6115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1F0BFFB-2791-CD51-7B4D-E51222107B4D}"/>
              </a:ext>
            </a:extLst>
          </p:cNvPr>
          <p:cNvSpPr/>
          <p:nvPr/>
        </p:nvSpPr>
        <p:spPr>
          <a:xfrm>
            <a:off x="15844747" y="3630078"/>
            <a:ext cx="2829106" cy="3434896"/>
          </a:xfrm>
          <a:custGeom>
            <a:avLst/>
            <a:gdLst/>
            <a:ahLst/>
            <a:cxnLst/>
            <a:rect l="l" t="t" r="r" b="b"/>
            <a:pathLst>
              <a:path w="2829106" h="3434896">
                <a:moveTo>
                  <a:pt x="0" y="0"/>
                </a:moveTo>
                <a:lnTo>
                  <a:pt x="2829106" y="0"/>
                </a:lnTo>
                <a:lnTo>
                  <a:pt x="2829106" y="3434897"/>
                </a:lnTo>
                <a:lnTo>
                  <a:pt x="0" y="3434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8778024-0757-4565-3045-FD4A67A0992C}"/>
              </a:ext>
            </a:extLst>
          </p:cNvPr>
          <p:cNvGrpSpPr/>
          <p:nvPr/>
        </p:nvGrpSpPr>
        <p:grpSpPr>
          <a:xfrm>
            <a:off x="-255791" y="6738397"/>
            <a:ext cx="18704333" cy="326578"/>
            <a:chOff x="0" y="0"/>
            <a:chExt cx="24939110" cy="43543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998492E-9FDB-4C8F-6DD8-62475EF9732A}"/>
                </a:ext>
              </a:extLst>
            </p:cNvPr>
            <p:cNvSpPr/>
            <p:nvPr/>
          </p:nvSpPr>
          <p:spPr>
            <a:xfrm>
              <a:off x="0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87490C2-B929-C784-08BA-826AD8102ACD}"/>
                </a:ext>
              </a:extLst>
            </p:cNvPr>
            <p:cNvSpPr/>
            <p:nvPr/>
          </p:nvSpPr>
          <p:spPr>
            <a:xfrm>
              <a:off x="6113616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361C1F4-FAF9-B923-91D8-DF25C76AD8B6}"/>
                </a:ext>
              </a:extLst>
            </p:cNvPr>
            <p:cNvSpPr/>
            <p:nvPr/>
          </p:nvSpPr>
          <p:spPr>
            <a:xfrm>
              <a:off x="11982911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890EF57-0C21-F4BF-7223-F7C5C6BE0F61}"/>
                </a:ext>
              </a:extLst>
            </p:cNvPr>
            <p:cNvSpPr/>
            <p:nvPr/>
          </p:nvSpPr>
          <p:spPr>
            <a:xfrm>
              <a:off x="18096527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84E411D3-71EE-2277-D2A9-9D0350B7A69B}"/>
              </a:ext>
            </a:extLst>
          </p:cNvPr>
          <p:cNvSpPr/>
          <p:nvPr/>
        </p:nvSpPr>
        <p:spPr>
          <a:xfrm>
            <a:off x="416689" y="6492421"/>
            <a:ext cx="3132253" cy="3794579"/>
          </a:xfrm>
          <a:custGeom>
            <a:avLst/>
            <a:gdLst/>
            <a:ahLst/>
            <a:cxnLst/>
            <a:rect l="l" t="t" r="r" b="b"/>
            <a:pathLst>
              <a:path w="3132253" h="3794579">
                <a:moveTo>
                  <a:pt x="0" y="0"/>
                </a:moveTo>
                <a:lnTo>
                  <a:pt x="3132253" y="0"/>
                </a:lnTo>
                <a:lnTo>
                  <a:pt x="3132253" y="3794579"/>
                </a:lnTo>
                <a:lnTo>
                  <a:pt x="0" y="3794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5FD4BBB-7566-0306-B256-E40AE2AB1E01}"/>
              </a:ext>
            </a:extLst>
          </p:cNvPr>
          <p:cNvSpPr/>
          <p:nvPr/>
        </p:nvSpPr>
        <p:spPr>
          <a:xfrm>
            <a:off x="1982815" y="-131452"/>
            <a:ext cx="3583758" cy="2162126"/>
          </a:xfrm>
          <a:custGeom>
            <a:avLst/>
            <a:gdLst/>
            <a:ahLst/>
            <a:cxnLst/>
            <a:rect l="l" t="t" r="r" b="b"/>
            <a:pathLst>
              <a:path w="3583758" h="2162126">
                <a:moveTo>
                  <a:pt x="0" y="0"/>
                </a:moveTo>
                <a:lnTo>
                  <a:pt x="3583758" y="0"/>
                </a:lnTo>
                <a:lnTo>
                  <a:pt x="3583758" y="2162126"/>
                </a:lnTo>
                <a:lnTo>
                  <a:pt x="0" y="21621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A5BF86B-0ABB-FBDD-B17F-E828025A5D1D}"/>
              </a:ext>
            </a:extLst>
          </p:cNvPr>
          <p:cNvSpPr/>
          <p:nvPr/>
        </p:nvSpPr>
        <p:spPr>
          <a:xfrm>
            <a:off x="12803613" y="293702"/>
            <a:ext cx="1087180" cy="655909"/>
          </a:xfrm>
          <a:custGeom>
            <a:avLst/>
            <a:gdLst/>
            <a:ahLst/>
            <a:cxnLst/>
            <a:rect l="l" t="t" r="r" b="b"/>
            <a:pathLst>
              <a:path w="1087180" h="655909">
                <a:moveTo>
                  <a:pt x="0" y="0"/>
                </a:moveTo>
                <a:lnTo>
                  <a:pt x="1087180" y="0"/>
                </a:lnTo>
                <a:lnTo>
                  <a:pt x="1087180" y="655909"/>
                </a:lnTo>
                <a:lnTo>
                  <a:pt x="0" y="655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20D085E-AB44-ABD8-6F29-076B013E0C61}"/>
              </a:ext>
            </a:extLst>
          </p:cNvPr>
          <p:cNvSpPr/>
          <p:nvPr/>
        </p:nvSpPr>
        <p:spPr>
          <a:xfrm>
            <a:off x="16428497" y="320087"/>
            <a:ext cx="1661606" cy="761318"/>
          </a:xfrm>
          <a:custGeom>
            <a:avLst/>
            <a:gdLst/>
            <a:ahLst/>
            <a:cxnLst/>
            <a:rect l="l" t="t" r="r" b="b"/>
            <a:pathLst>
              <a:path w="1661606" h="761318">
                <a:moveTo>
                  <a:pt x="0" y="0"/>
                </a:moveTo>
                <a:lnTo>
                  <a:pt x="1661606" y="0"/>
                </a:lnTo>
                <a:lnTo>
                  <a:pt x="1661606" y="761317"/>
                </a:lnTo>
                <a:lnTo>
                  <a:pt x="0" y="761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589EE12-9E36-E6FB-14B4-94A22E6E77B0}"/>
              </a:ext>
            </a:extLst>
          </p:cNvPr>
          <p:cNvSpPr/>
          <p:nvPr/>
        </p:nvSpPr>
        <p:spPr>
          <a:xfrm>
            <a:off x="8522203" y="8209528"/>
            <a:ext cx="3477673" cy="1896913"/>
          </a:xfrm>
          <a:custGeom>
            <a:avLst/>
            <a:gdLst/>
            <a:ahLst/>
            <a:cxnLst/>
            <a:rect l="l" t="t" r="r" b="b"/>
            <a:pathLst>
              <a:path w="3477673" h="1896913">
                <a:moveTo>
                  <a:pt x="0" y="0"/>
                </a:moveTo>
                <a:lnTo>
                  <a:pt x="3477673" y="0"/>
                </a:lnTo>
                <a:lnTo>
                  <a:pt x="3477673" y="1896912"/>
                </a:lnTo>
                <a:lnTo>
                  <a:pt x="0" y="18969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4F26CE2-6658-E960-279D-D0BA68577C4C}"/>
              </a:ext>
            </a:extLst>
          </p:cNvPr>
          <p:cNvSpPr/>
          <p:nvPr/>
        </p:nvSpPr>
        <p:spPr>
          <a:xfrm>
            <a:off x="11372375" y="6796661"/>
            <a:ext cx="7804347" cy="4256917"/>
          </a:xfrm>
          <a:custGeom>
            <a:avLst/>
            <a:gdLst/>
            <a:ahLst/>
            <a:cxnLst/>
            <a:rect l="l" t="t" r="r" b="b"/>
            <a:pathLst>
              <a:path w="7804347" h="4256917">
                <a:moveTo>
                  <a:pt x="0" y="0"/>
                </a:moveTo>
                <a:lnTo>
                  <a:pt x="7804347" y="0"/>
                </a:lnTo>
                <a:lnTo>
                  <a:pt x="7804347" y="4256917"/>
                </a:lnTo>
                <a:lnTo>
                  <a:pt x="0" y="42569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56E9523-3CCA-253E-1CDC-CA9CE572C8A1}"/>
              </a:ext>
            </a:extLst>
          </p:cNvPr>
          <p:cNvSpPr/>
          <p:nvPr/>
        </p:nvSpPr>
        <p:spPr>
          <a:xfrm>
            <a:off x="4169459" y="2962362"/>
            <a:ext cx="9853832" cy="5247166"/>
          </a:xfrm>
          <a:custGeom>
            <a:avLst/>
            <a:gdLst/>
            <a:ahLst/>
            <a:cxnLst/>
            <a:rect l="l" t="t" r="r" b="b"/>
            <a:pathLst>
              <a:path w="9853832" h="5247166">
                <a:moveTo>
                  <a:pt x="0" y="0"/>
                </a:moveTo>
                <a:lnTo>
                  <a:pt x="9853832" y="0"/>
                </a:lnTo>
                <a:lnTo>
                  <a:pt x="9853832" y="5247166"/>
                </a:lnTo>
                <a:lnTo>
                  <a:pt x="0" y="524716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EFC58A9-9555-64F0-6223-19B08B6420BE}"/>
              </a:ext>
            </a:extLst>
          </p:cNvPr>
          <p:cNvSpPr txBox="1"/>
          <p:nvPr/>
        </p:nvSpPr>
        <p:spPr>
          <a:xfrm>
            <a:off x="4622138" y="523978"/>
            <a:ext cx="8105514" cy="137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1"/>
              </a:lnSpc>
              <a:spcBef>
                <a:spcPct val="0"/>
              </a:spcBef>
            </a:pPr>
            <a:r>
              <a:rPr lang="en-US" sz="9146" b="1" dirty="0">
                <a:solidFill>
                  <a:srgbClr val="5B8422"/>
                </a:solidFill>
                <a:latin typeface="Poppins Bold"/>
                <a:ea typeface="Poppins Bold"/>
                <a:cs typeface="Poppins Bold"/>
                <a:sym typeface="Poppins Bold"/>
              </a:rPr>
              <a:t>Reading Data</a:t>
            </a:r>
          </a:p>
        </p:txBody>
      </p:sp>
    </p:spTree>
    <p:extLst>
      <p:ext uri="{BB962C8B-B14F-4D97-AF65-F5344CB8AC3E}">
        <p14:creationId xmlns:p14="http://schemas.microsoft.com/office/powerpoint/2010/main" val="2874724501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83060" y="-152602"/>
            <a:ext cx="18713784" cy="8234065"/>
          </a:xfrm>
          <a:custGeom>
            <a:avLst/>
            <a:gdLst/>
            <a:ahLst/>
            <a:cxnLst/>
            <a:rect l="l" t="t" r="r" b="b"/>
            <a:pathLst>
              <a:path w="18713784" h="8234065">
                <a:moveTo>
                  <a:pt x="0" y="0"/>
                </a:moveTo>
                <a:lnTo>
                  <a:pt x="18713784" y="0"/>
                </a:lnTo>
                <a:lnTo>
                  <a:pt x="18713784" y="8234065"/>
                </a:lnTo>
                <a:lnTo>
                  <a:pt x="0" y="8234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10796" y="4151970"/>
            <a:ext cx="2413993" cy="1456392"/>
          </a:xfrm>
          <a:custGeom>
            <a:avLst/>
            <a:gdLst/>
            <a:ahLst/>
            <a:cxnLst/>
            <a:rect l="l" t="t" r="r" b="b"/>
            <a:pathLst>
              <a:path w="2413993" h="1456392">
                <a:moveTo>
                  <a:pt x="0" y="0"/>
                </a:moveTo>
                <a:lnTo>
                  <a:pt x="2413994" y="0"/>
                </a:lnTo>
                <a:lnTo>
                  <a:pt x="2413994" y="1456392"/>
                </a:lnTo>
                <a:lnTo>
                  <a:pt x="0" y="1456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81667" y="1710229"/>
            <a:ext cx="5036836" cy="6115364"/>
          </a:xfrm>
          <a:custGeom>
            <a:avLst/>
            <a:gdLst/>
            <a:ahLst/>
            <a:cxnLst/>
            <a:rect l="l" t="t" r="r" b="b"/>
            <a:pathLst>
              <a:path w="5036836" h="6115364">
                <a:moveTo>
                  <a:pt x="0" y="0"/>
                </a:moveTo>
                <a:lnTo>
                  <a:pt x="5036836" y="0"/>
                </a:lnTo>
                <a:lnTo>
                  <a:pt x="5036836" y="6115364"/>
                </a:lnTo>
                <a:lnTo>
                  <a:pt x="0" y="6115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77331" y="3414846"/>
            <a:ext cx="3843595" cy="4666617"/>
          </a:xfrm>
          <a:custGeom>
            <a:avLst/>
            <a:gdLst/>
            <a:ahLst/>
            <a:cxnLst/>
            <a:rect l="l" t="t" r="r" b="b"/>
            <a:pathLst>
              <a:path w="3843595" h="4666617">
                <a:moveTo>
                  <a:pt x="0" y="0"/>
                </a:moveTo>
                <a:lnTo>
                  <a:pt x="3843596" y="0"/>
                </a:lnTo>
                <a:lnTo>
                  <a:pt x="3843596" y="4666617"/>
                </a:lnTo>
                <a:lnTo>
                  <a:pt x="0" y="4666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45721" y="5038142"/>
            <a:ext cx="2256620" cy="2739826"/>
          </a:xfrm>
          <a:custGeom>
            <a:avLst/>
            <a:gdLst/>
            <a:ahLst/>
            <a:cxnLst/>
            <a:rect l="l" t="t" r="r" b="b"/>
            <a:pathLst>
              <a:path w="2256620" h="2739826">
                <a:moveTo>
                  <a:pt x="0" y="0"/>
                </a:moveTo>
                <a:lnTo>
                  <a:pt x="2256621" y="0"/>
                </a:lnTo>
                <a:lnTo>
                  <a:pt x="2256621" y="2739826"/>
                </a:lnTo>
                <a:lnTo>
                  <a:pt x="0" y="2739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28853" y="5038142"/>
            <a:ext cx="2256620" cy="2739826"/>
          </a:xfrm>
          <a:custGeom>
            <a:avLst/>
            <a:gdLst/>
            <a:ahLst/>
            <a:cxnLst/>
            <a:rect l="l" t="t" r="r" b="b"/>
            <a:pathLst>
              <a:path w="2256620" h="2739826">
                <a:moveTo>
                  <a:pt x="0" y="0"/>
                </a:moveTo>
                <a:lnTo>
                  <a:pt x="2256620" y="0"/>
                </a:lnTo>
                <a:lnTo>
                  <a:pt x="2256620" y="2739826"/>
                </a:lnTo>
                <a:lnTo>
                  <a:pt x="0" y="2739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4066158"/>
            <a:ext cx="3057182" cy="3711810"/>
          </a:xfrm>
          <a:custGeom>
            <a:avLst/>
            <a:gdLst/>
            <a:ahLst/>
            <a:cxnLst/>
            <a:rect l="l" t="t" r="r" b="b"/>
            <a:pathLst>
              <a:path w="3057182" h="3711810">
                <a:moveTo>
                  <a:pt x="0" y="0"/>
                </a:moveTo>
                <a:lnTo>
                  <a:pt x="3057182" y="0"/>
                </a:lnTo>
                <a:lnTo>
                  <a:pt x="3057182" y="3711810"/>
                </a:lnTo>
                <a:lnTo>
                  <a:pt x="0" y="37118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18971" y="8814705"/>
            <a:ext cx="19525941" cy="3102963"/>
          </a:xfrm>
          <a:custGeom>
            <a:avLst/>
            <a:gdLst/>
            <a:ahLst/>
            <a:cxnLst/>
            <a:rect l="l" t="t" r="r" b="b"/>
            <a:pathLst>
              <a:path w="19525941" h="3102963">
                <a:moveTo>
                  <a:pt x="0" y="0"/>
                </a:moveTo>
                <a:lnTo>
                  <a:pt x="19525942" y="0"/>
                </a:lnTo>
                <a:lnTo>
                  <a:pt x="19525942" y="3102963"/>
                </a:lnTo>
                <a:lnTo>
                  <a:pt x="0" y="31029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6195" b="-7573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71531" y="7703438"/>
            <a:ext cx="18458849" cy="2088792"/>
            <a:chOff x="0" y="0"/>
            <a:chExt cx="24611798" cy="27850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53505" cy="2785057"/>
            </a:xfrm>
            <a:custGeom>
              <a:avLst/>
              <a:gdLst/>
              <a:ahLst/>
              <a:cxnLst/>
              <a:rect l="l" t="t" r="r" b="b"/>
              <a:pathLst>
                <a:path w="12453505" h="2785057">
                  <a:moveTo>
                    <a:pt x="0" y="0"/>
                  </a:moveTo>
                  <a:lnTo>
                    <a:pt x="12453505" y="0"/>
                  </a:lnTo>
                  <a:lnTo>
                    <a:pt x="12453505" y="2785057"/>
                  </a:lnTo>
                  <a:lnTo>
                    <a:pt x="0" y="2785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2158293" y="0"/>
              <a:ext cx="12453505" cy="2785057"/>
            </a:xfrm>
            <a:custGeom>
              <a:avLst/>
              <a:gdLst/>
              <a:ahLst/>
              <a:cxnLst/>
              <a:rect l="l" t="t" r="r" b="b"/>
              <a:pathLst>
                <a:path w="12453505" h="2785057">
                  <a:moveTo>
                    <a:pt x="0" y="0"/>
                  </a:moveTo>
                  <a:lnTo>
                    <a:pt x="12453505" y="0"/>
                  </a:lnTo>
                  <a:lnTo>
                    <a:pt x="12453505" y="2785057"/>
                  </a:lnTo>
                  <a:lnTo>
                    <a:pt x="0" y="2785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-275009" y="7434009"/>
            <a:ext cx="18704333" cy="326578"/>
            <a:chOff x="0" y="0"/>
            <a:chExt cx="24939110" cy="4354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113616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982911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8096527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-618971" y="5922063"/>
            <a:ext cx="3407519" cy="4128052"/>
          </a:xfrm>
          <a:custGeom>
            <a:avLst/>
            <a:gdLst/>
            <a:ahLst/>
            <a:cxnLst/>
            <a:rect l="l" t="t" r="r" b="b"/>
            <a:pathLst>
              <a:path w="3407519" h="4128052">
                <a:moveTo>
                  <a:pt x="0" y="0"/>
                </a:moveTo>
                <a:lnTo>
                  <a:pt x="3407519" y="0"/>
                </a:lnTo>
                <a:lnTo>
                  <a:pt x="3407519" y="4128052"/>
                </a:lnTo>
                <a:lnTo>
                  <a:pt x="0" y="41280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36632" y="-116706"/>
            <a:ext cx="17842522" cy="297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72"/>
              </a:lnSpc>
            </a:pPr>
            <a:r>
              <a:rPr lang="en-US" sz="8337" b="1">
                <a:solidFill>
                  <a:srgbClr val="5B8422"/>
                </a:solidFill>
                <a:latin typeface="Poppins Bold"/>
                <a:ea typeface="Poppins Bold"/>
                <a:cs typeface="Poppins Bold"/>
                <a:sym typeface="Poppins Bold"/>
              </a:rPr>
              <a:t>Model Creation</a:t>
            </a:r>
          </a:p>
          <a:p>
            <a:pPr marL="0" lvl="0" indent="0" algn="l">
              <a:lnSpc>
                <a:spcPts val="11672"/>
              </a:lnSpc>
              <a:spcBef>
                <a:spcPct val="0"/>
              </a:spcBef>
            </a:pPr>
            <a:r>
              <a:rPr lang="en-US" sz="8337" b="1">
                <a:solidFill>
                  <a:srgbClr val="5B8422"/>
                </a:solidFill>
                <a:latin typeface="Poppins Bold"/>
                <a:ea typeface="Poppins Bold"/>
                <a:cs typeface="Poppins Bold"/>
                <a:sym typeface="Poppins Bold"/>
              </a:rPr>
              <a:t> and compilation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8839394" y="-1307490"/>
            <a:ext cx="3872272" cy="2336190"/>
          </a:xfrm>
          <a:custGeom>
            <a:avLst/>
            <a:gdLst/>
            <a:ahLst/>
            <a:cxnLst/>
            <a:rect l="l" t="t" r="r" b="b"/>
            <a:pathLst>
              <a:path w="3872272" h="2336190">
                <a:moveTo>
                  <a:pt x="0" y="0"/>
                </a:moveTo>
                <a:lnTo>
                  <a:pt x="3872272" y="0"/>
                </a:lnTo>
                <a:lnTo>
                  <a:pt x="3872272" y="2336190"/>
                </a:lnTo>
                <a:lnTo>
                  <a:pt x="0" y="233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751133" y="471704"/>
            <a:ext cx="1691004" cy="1020204"/>
          </a:xfrm>
          <a:custGeom>
            <a:avLst/>
            <a:gdLst/>
            <a:ahLst/>
            <a:cxnLst/>
            <a:rect l="l" t="t" r="r" b="b"/>
            <a:pathLst>
              <a:path w="1691004" h="1020204">
                <a:moveTo>
                  <a:pt x="0" y="0"/>
                </a:moveTo>
                <a:lnTo>
                  <a:pt x="1691003" y="0"/>
                </a:lnTo>
                <a:lnTo>
                  <a:pt x="1691003" y="1020204"/>
                </a:lnTo>
                <a:lnTo>
                  <a:pt x="0" y="1020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874565" y="5376609"/>
            <a:ext cx="5744010" cy="4114800"/>
          </a:xfrm>
          <a:custGeom>
            <a:avLst/>
            <a:gdLst/>
            <a:ahLst/>
            <a:cxnLst/>
            <a:rect l="l" t="t" r="r" b="b"/>
            <a:pathLst>
              <a:path w="5744010" h="4114800">
                <a:moveTo>
                  <a:pt x="0" y="0"/>
                </a:moveTo>
                <a:lnTo>
                  <a:pt x="5744010" y="0"/>
                </a:lnTo>
                <a:lnTo>
                  <a:pt x="5744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716279" y="2797090"/>
            <a:ext cx="1522284" cy="697483"/>
          </a:xfrm>
          <a:custGeom>
            <a:avLst/>
            <a:gdLst/>
            <a:ahLst/>
            <a:cxnLst/>
            <a:rect l="l" t="t" r="r" b="b"/>
            <a:pathLst>
              <a:path w="1522284" h="697483">
                <a:moveTo>
                  <a:pt x="0" y="0"/>
                </a:moveTo>
                <a:lnTo>
                  <a:pt x="1522284" y="0"/>
                </a:lnTo>
                <a:lnTo>
                  <a:pt x="1522284" y="697483"/>
                </a:lnTo>
                <a:lnTo>
                  <a:pt x="0" y="6974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1711144" y="7597298"/>
            <a:ext cx="6021940" cy="3284695"/>
          </a:xfrm>
          <a:custGeom>
            <a:avLst/>
            <a:gdLst/>
            <a:ahLst/>
            <a:cxnLst/>
            <a:rect l="l" t="t" r="r" b="b"/>
            <a:pathLst>
              <a:path w="6021940" h="3284695">
                <a:moveTo>
                  <a:pt x="0" y="0"/>
                </a:moveTo>
                <a:lnTo>
                  <a:pt x="6021940" y="0"/>
                </a:lnTo>
                <a:lnTo>
                  <a:pt x="6021940" y="3284695"/>
                </a:lnTo>
                <a:lnTo>
                  <a:pt x="0" y="328469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055133" y="8222974"/>
            <a:ext cx="6021940" cy="3284695"/>
          </a:xfrm>
          <a:custGeom>
            <a:avLst/>
            <a:gdLst/>
            <a:ahLst/>
            <a:cxnLst/>
            <a:rect l="l" t="t" r="r" b="b"/>
            <a:pathLst>
              <a:path w="6021940" h="3284695">
                <a:moveTo>
                  <a:pt x="0" y="0"/>
                </a:moveTo>
                <a:lnTo>
                  <a:pt x="6021941" y="0"/>
                </a:lnTo>
                <a:lnTo>
                  <a:pt x="6021941" y="3284695"/>
                </a:lnTo>
                <a:lnTo>
                  <a:pt x="0" y="328469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596635" y="8632974"/>
            <a:ext cx="6021940" cy="3284695"/>
          </a:xfrm>
          <a:custGeom>
            <a:avLst/>
            <a:gdLst/>
            <a:ahLst/>
            <a:cxnLst/>
            <a:rect l="l" t="t" r="r" b="b"/>
            <a:pathLst>
              <a:path w="6021940" h="3284695">
                <a:moveTo>
                  <a:pt x="0" y="0"/>
                </a:moveTo>
                <a:lnTo>
                  <a:pt x="6021940" y="0"/>
                </a:lnTo>
                <a:lnTo>
                  <a:pt x="6021940" y="3284694"/>
                </a:lnTo>
                <a:lnTo>
                  <a:pt x="0" y="3284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901083" y="3206456"/>
            <a:ext cx="11301259" cy="5608250"/>
          </a:xfrm>
          <a:custGeom>
            <a:avLst/>
            <a:gdLst/>
            <a:ahLst/>
            <a:cxnLst/>
            <a:rect l="l" t="t" r="r" b="b"/>
            <a:pathLst>
              <a:path w="11301259" h="5608250">
                <a:moveTo>
                  <a:pt x="0" y="0"/>
                </a:moveTo>
                <a:lnTo>
                  <a:pt x="11301259" y="0"/>
                </a:lnTo>
                <a:lnTo>
                  <a:pt x="11301259" y="5608249"/>
                </a:lnTo>
                <a:lnTo>
                  <a:pt x="0" y="560824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</p:spTree>
  </p:cSld>
  <p:clrMapOvr>
    <a:masterClrMapping/>
  </p:clrMapOvr>
  <p:transition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74394" y="-533234"/>
            <a:ext cx="19579511" cy="8614985"/>
          </a:xfrm>
          <a:custGeom>
            <a:avLst/>
            <a:gdLst/>
            <a:ahLst/>
            <a:cxnLst/>
            <a:rect l="l" t="t" r="r" b="b"/>
            <a:pathLst>
              <a:path w="19579511" h="8614985">
                <a:moveTo>
                  <a:pt x="0" y="0"/>
                </a:moveTo>
                <a:lnTo>
                  <a:pt x="19579511" y="0"/>
                </a:lnTo>
                <a:lnTo>
                  <a:pt x="19579511" y="8614985"/>
                </a:lnTo>
                <a:lnTo>
                  <a:pt x="0" y="861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08360" y="1761550"/>
            <a:ext cx="14364093" cy="6320201"/>
          </a:xfrm>
          <a:custGeom>
            <a:avLst/>
            <a:gdLst/>
            <a:ahLst/>
            <a:cxnLst/>
            <a:rect l="l" t="t" r="r" b="b"/>
            <a:pathLst>
              <a:path w="14364093" h="6320201">
                <a:moveTo>
                  <a:pt x="0" y="0"/>
                </a:moveTo>
                <a:lnTo>
                  <a:pt x="14364093" y="0"/>
                </a:lnTo>
                <a:lnTo>
                  <a:pt x="14364093" y="6320201"/>
                </a:lnTo>
                <a:lnTo>
                  <a:pt x="0" y="6320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0718" y="368758"/>
            <a:ext cx="3596101" cy="2169573"/>
          </a:xfrm>
          <a:custGeom>
            <a:avLst/>
            <a:gdLst/>
            <a:ahLst/>
            <a:cxnLst/>
            <a:rect l="l" t="t" r="r" b="b"/>
            <a:pathLst>
              <a:path w="3596101" h="2169573">
                <a:moveTo>
                  <a:pt x="0" y="0"/>
                </a:moveTo>
                <a:lnTo>
                  <a:pt x="3596101" y="0"/>
                </a:lnTo>
                <a:lnTo>
                  <a:pt x="3596101" y="2169573"/>
                </a:lnTo>
                <a:lnTo>
                  <a:pt x="0" y="2169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50917" y="3650943"/>
            <a:ext cx="3384853" cy="4109644"/>
          </a:xfrm>
          <a:custGeom>
            <a:avLst/>
            <a:gdLst/>
            <a:ahLst/>
            <a:cxnLst/>
            <a:rect l="l" t="t" r="r" b="b"/>
            <a:pathLst>
              <a:path w="3384853" h="4109644">
                <a:moveTo>
                  <a:pt x="0" y="0"/>
                </a:moveTo>
                <a:lnTo>
                  <a:pt x="3384853" y="0"/>
                </a:lnTo>
                <a:lnTo>
                  <a:pt x="3384853" y="4109644"/>
                </a:lnTo>
                <a:lnTo>
                  <a:pt x="0" y="410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38310" y="4857303"/>
            <a:ext cx="2391250" cy="2903284"/>
          </a:xfrm>
          <a:custGeom>
            <a:avLst/>
            <a:gdLst/>
            <a:ahLst/>
            <a:cxnLst/>
            <a:rect l="l" t="t" r="r" b="b"/>
            <a:pathLst>
              <a:path w="2391250" h="2903284">
                <a:moveTo>
                  <a:pt x="0" y="0"/>
                </a:moveTo>
                <a:lnTo>
                  <a:pt x="2391251" y="0"/>
                </a:lnTo>
                <a:lnTo>
                  <a:pt x="2391251" y="2903284"/>
                </a:lnTo>
                <a:lnTo>
                  <a:pt x="0" y="2903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75009" y="7434009"/>
            <a:ext cx="18704333" cy="326578"/>
            <a:chOff x="0" y="0"/>
            <a:chExt cx="24939110" cy="4354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6113616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982911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096527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-71531" y="-171314"/>
            <a:ext cx="11242477" cy="154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52"/>
              </a:lnSpc>
              <a:spcBef>
                <a:spcPct val="0"/>
              </a:spcBef>
            </a:pPr>
            <a:r>
              <a:rPr lang="en-US" sz="8537" b="1">
                <a:solidFill>
                  <a:srgbClr val="5B8422"/>
                </a:solidFill>
                <a:latin typeface="Poppins Bold"/>
                <a:ea typeface="Poppins Bold"/>
                <a:cs typeface="Poppins Bold"/>
                <a:sym typeface="Poppins Bold"/>
              </a:rPr>
              <a:t>Model Summary</a:t>
            </a:r>
          </a:p>
        </p:txBody>
      </p:sp>
      <p:sp>
        <p:nvSpPr>
          <p:cNvPr id="13" name="Freeform 13"/>
          <p:cNvSpPr/>
          <p:nvPr/>
        </p:nvSpPr>
        <p:spPr>
          <a:xfrm>
            <a:off x="-618971" y="8814705"/>
            <a:ext cx="19525941" cy="3102963"/>
          </a:xfrm>
          <a:custGeom>
            <a:avLst/>
            <a:gdLst/>
            <a:ahLst/>
            <a:cxnLst/>
            <a:rect l="l" t="t" r="r" b="b"/>
            <a:pathLst>
              <a:path w="19525941" h="3102963">
                <a:moveTo>
                  <a:pt x="0" y="0"/>
                </a:moveTo>
                <a:lnTo>
                  <a:pt x="19525942" y="0"/>
                </a:lnTo>
                <a:lnTo>
                  <a:pt x="19525942" y="3102963"/>
                </a:lnTo>
                <a:lnTo>
                  <a:pt x="0" y="3102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6195" b="-75731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71531" y="7703438"/>
            <a:ext cx="18458849" cy="2088792"/>
            <a:chOff x="0" y="0"/>
            <a:chExt cx="24611798" cy="27850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53505" cy="2785057"/>
            </a:xfrm>
            <a:custGeom>
              <a:avLst/>
              <a:gdLst/>
              <a:ahLst/>
              <a:cxnLst/>
              <a:rect l="l" t="t" r="r" b="b"/>
              <a:pathLst>
                <a:path w="12453505" h="2785057">
                  <a:moveTo>
                    <a:pt x="0" y="0"/>
                  </a:moveTo>
                  <a:lnTo>
                    <a:pt x="12453505" y="0"/>
                  </a:lnTo>
                  <a:lnTo>
                    <a:pt x="12453505" y="2785057"/>
                  </a:lnTo>
                  <a:lnTo>
                    <a:pt x="0" y="2785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158293" y="0"/>
              <a:ext cx="12453505" cy="2785057"/>
            </a:xfrm>
            <a:custGeom>
              <a:avLst/>
              <a:gdLst/>
              <a:ahLst/>
              <a:cxnLst/>
              <a:rect l="l" t="t" r="r" b="b"/>
              <a:pathLst>
                <a:path w="12453505" h="2785057">
                  <a:moveTo>
                    <a:pt x="0" y="0"/>
                  </a:moveTo>
                  <a:lnTo>
                    <a:pt x="12453505" y="0"/>
                  </a:lnTo>
                  <a:lnTo>
                    <a:pt x="12453505" y="2785057"/>
                  </a:lnTo>
                  <a:lnTo>
                    <a:pt x="0" y="2785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 flipH="1">
            <a:off x="3385383" y="6632347"/>
            <a:ext cx="2557722" cy="3098562"/>
          </a:xfrm>
          <a:custGeom>
            <a:avLst/>
            <a:gdLst/>
            <a:ahLst/>
            <a:cxnLst/>
            <a:rect l="l" t="t" r="r" b="b"/>
            <a:pathLst>
              <a:path w="2557722" h="3098562">
                <a:moveTo>
                  <a:pt x="2557722" y="0"/>
                </a:moveTo>
                <a:lnTo>
                  <a:pt x="0" y="0"/>
                </a:lnTo>
                <a:lnTo>
                  <a:pt x="0" y="3098562"/>
                </a:lnTo>
                <a:lnTo>
                  <a:pt x="2557722" y="3098562"/>
                </a:lnTo>
                <a:lnTo>
                  <a:pt x="2557722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062571" y="2824951"/>
            <a:ext cx="1573493" cy="949308"/>
          </a:xfrm>
          <a:custGeom>
            <a:avLst/>
            <a:gdLst/>
            <a:ahLst/>
            <a:cxnLst/>
            <a:rect l="l" t="t" r="r" b="b"/>
            <a:pathLst>
              <a:path w="1573493" h="949308">
                <a:moveTo>
                  <a:pt x="0" y="0"/>
                </a:moveTo>
                <a:lnTo>
                  <a:pt x="1573492" y="0"/>
                </a:lnTo>
                <a:lnTo>
                  <a:pt x="1573492" y="949308"/>
                </a:lnTo>
                <a:lnTo>
                  <a:pt x="0" y="949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45826" y="-2284964"/>
            <a:ext cx="4989307" cy="3010111"/>
          </a:xfrm>
          <a:custGeom>
            <a:avLst/>
            <a:gdLst/>
            <a:ahLst/>
            <a:cxnLst/>
            <a:rect l="l" t="t" r="r" b="b"/>
            <a:pathLst>
              <a:path w="4989307" h="3010111">
                <a:moveTo>
                  <a:pt x="0" y="0"/>
                </a:moveTo>
                <a:lnTo>
                  <a:pt x="4989307" y="0"/>
                </a:lnTo>
                <a:lnTo>
                  <a:pt x="4989307" y="3010111"/>
                </a:lnTo>
                <a:lnTo>
                  <a:pt x="0" y="3010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090754" y="5705765"/>
            <a:ext cx="7315200" cy="3497996"/>
          </a:xfrm>
          <a:custGeom>
            <a:avLst/>
            <a:gdLst/>
            <a:ahLst/>
            <a:cxnLst/>
            <a:rect l="l" t="t" r="r" b="b"/>
            <a:pathLst>
              <a:path w="7315200" h="3497996">
                <a:moveTo>
                  <a:pt x="0" y="0"/>
                </a:moveTo>
                <a:lnTo>
                  <a:pt x="7315200" y="0"/>
                </a:lnTo>
                <a:lnTo>
                  <a:pt x="7315200" y="3497996"/>
                </a:lnTo>
                <a:lnTo>
                  <a:pt x="0" y="349799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4861955" y="5504408"/>
            <a:ext cx="7315200" cy="3497996"/>
          </a:xfrm>
          <a:custGeom>
            <a:avLst/>
            <a:gdLst/>
            <a:ahLst/>
            <a:cxnLst/>
            <a:rect l="l" t="t" r="r" b="b"/>
            <a:pathLst>
              <a:path w="7315200" h="3497996">
                <a:moveTo>
                  <a:pt x="0" y="0"/>
                </a:moveTo>
                <a:lnTo>
                  <a:pt x="7315200" y="0"/>
                </a:lnTo>
                <a:lnTo>
                  <a:pt x="7315200" y="3497995"/>
                </a:lnTo>
                <a:lnTo>
                  <a:pt x="0" y="34979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647062">
            <a:off x="13546292" y="376406"/>
            <a:ext cx="1522284" cy="697483"/>
          </a:xfrm>
          <a:custGeom>
            <a:avLst/>
            <a:gdLst/>
            <a:ahLst/>
            <a:cxnLst/>
            <a:rect l="l" t="t" r="r" b="b"/>
            <a:pathLst>
              <a:path w="1522284" h="697483">
                <a:moveTo>
                  <a:pt x="0" y="0"/>
                </a:moveTo>
                <a:lnTo>
                  <a:pt x="1522284" y="0"/>
                </a:lnTo>
                <a:lnTo>
                  <a:pt x="1522284" y="697483"/>
                </a:lnTo>
                <a:lnTo>
                  <a:pt x="0" y="6974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874625" y="7999880"/>
            <a:ext cx="6538749" cy="3566590"/>
          </a:xfrm>
          <a:custGeom>
            <a:avLst/>
            <a:gdLst/>
            <a:ahLst/>
            <a:cxnLst/>
            <a:rect l="l" t="t" r="r" b="b"/>
            <a:pathLst>
              <a:path w="6538749" h="3566590">
                <a:moveTo>
                  <a:pt x="0" y="0"/>
                </a:moveTo>
                <a:lnTo>
                  <a:pt x="6538750" y="0"/>
                </a:lnTo>
                <a:lnTo>
                  <a:pt x="6538750" y="3566591"/>
                </a:lnTo>
                <a:lnTo>
                  <a:pt x="0" y="35665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964272" y="7999880"/>
            <a:ext cx="3675918" cy="2005046"/>
          </a:xfrm>
          <a:custGeom>
            <a:avLst/>
            <a:gdLst/>
            <a:ahLst/>
            <a:cxnLst/>
            <a:rect l="l" t="t" r="r" b="b"/>
            <a:pathLst>
              <a:path w="3675918" h="2005046">
                <a:moveTo>
                  <a:pt x="0" y="0"/>
                </a:moveTo>
                <a:lnTo>
                  <a:pt x="3675918" y="0"/>
                </a:lnTo>
                <a:lnTo>
                  <a:pt x="3675918" y="2005047"/>
                </a:lnTo>
                <a:lnTo>
                  <a:pt x="0" y="200504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510065" y="8250775"/>
            <a:ext cx="4587194" cy="2502106"/>
          </a:xfrm>
          <a:custGeom>
            <a:avLst/>
            <a:gdLst/>
            <a:ahLst/>
            <a:cxnLst/>
            <a:rect l="l" t="t" r="r" b="b"/>
            <a:pathLst>
              <a:path w="4587194" h="2502106">
                <a:moveTo>
                  <a:pt x="0" y="0"/>
                </a:moveTo>
                <a:lnTo>
                  <a:pt x="4587194" y="0"/>
                </a:lnTo>
                <a:lnTo>
                  <a:pt x="4587194" y="2502106"/>
                </a:lnTo>
                <a:lnTo>
                  <a:pt x="0" y="250210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071604" y="1982588"/>
            <a:ext cx="6659193" cy="6199040"/>
          </a:xfrm>
          <a:custGeom>
            <a:avLst/>
            <a:gdLst/>
            <a:ahLst/>
            <a:cxnLst/>
            <a:rect l="l" t="t" r="r" b="b"/>
            <a:pathLst>
              <a:path w="6659193" h="6199040">
                <a:moveTo>
                  <a:pt x="0" y="0"/>
                </a:moveTo>
                <a:lnTo>
                  <a:pt x="6659192" y="0"/>
                </a:lnTo>
                <a:lnTo>
                  <a:pt x="6659192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243215" y="3957738"/>
            <a:ext cx="785698" cy="82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DEF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T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24284" y="0"/>
            <a:ext cx="16497441" cy="7258874"/>
          </a:xfrm>
          <a:custGeom>
            <a:avLst/>
            <a:gdLst/>
            <a:ahLst/>
            <a:cxnLst/>
            <a:rect l="l" t="t" r="r" b="b"/>
            <a:pathLst>
              <a:path w="16497441" h="7258874">
                <a:moveTo>
                  <a:pt x="0" y="0"/>
                </a:moveTo>
                <a:lnTo>
                  <a:pt x="16497441" y="0"/>
                </a:lnTo>
                <a:lnTo>
                  <a:pt x="16497441" y="7258874"/>
                </a:lnTo>
                <a:lnTo>
                  <a:pt x="0" y="725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13464" y="4419679"/>
            <a:ext cx="6452717" cy="2839195"/>
          </a:xfrm>
          <a:custGeom>
            <a:avLst/>
            <a:gdLst/>
            <a:ahLst/>
            <a:cxnLst/>
            <a:rect l="l" t="t" r="r" b="b"/>
            <a:pathLst>
              <a:path w="6452717" h="2839195">
                <a:moveTo>
                  <a:pt x="0" y="0"/>
                </a:moveTo>
                <a:lnTo>
                  <a:pt x="6452717" y="0"/>
                </a:lnTo>
                <a:lnTo>
                  <a:pt x="6452717" y="2839195"/>
                </a:lnTo>
                <a:lnTo>
                  <a:pt x="0" y="2839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18971" y="8814705"/>
            <a:ext cx="19525941" cy="3102963"/>
          </a:xfrm>
          <a:custGeom>
            <a:avLst/>
            <a:gdLst/>
            <a:ahLst/>
            <a:cxnLst/>
            <a:rect l="l" t="t" r="r" b="b"/>
            <a:pathLst>
              <a:path w="19525941" h="3102963">
                <a:moveTo>
                  <a:pt x="0" y="0"/>
                </a:moveTo>
                <a:lnTo>
                  <a:pt x="19525942" y="0"/>
                </a:lnTo>
                <a:lnTo>
                  <a:pt x="19525942" y="3102963"/>
                </a:lnTo>
                <a:lnTo>
                  <a:pt x="0" y="3102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95" b="-7573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357350" y="7007825"/>
            <a:ext cx="21239114" cy="2403406"/>
            <a:chOff x="0" y="0"/>
            <a:chExt cx="28318819" cy="32045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29248" cy="3204541"/>
            </a:xfrm>
            <a:custGeom>
              <a:avLst/>
              <a:gdLst/>
              <a:ahLst/>
              <a:cxnLst/>
              <a:rect l="l" t="t" r="r" b="b"/>
              <a:pathLst>
                <a:path w="14329248" h="3204541">
                  <a:moveTo>
                    <a:pt x="0" y="0"/>
                  </a:moveTo>
                  <a:lnTo>
                    <a:pt x="14329248" y="0"/>
                  </a:lnTo>
                  <a:lnTo>
                    <a:pt x="14329248" y="3204541"/>
                  </a:lnTo>
                  <a:lnTo>
                    <a:pt x="0" y="320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989571" y="0"/>
              <a:ext cx="14329248" cy="3204541"/>
            </a:xfrm>
            <a:custGeom>
              <a:avLst/>
              <a:gdLst/>
              <a:ahLst/>
              <a:cxnLst/>
              <a:rect l="l" t="t" r="r" b="b"/>
              <a:pathLst>
                <a:path w="14329248" h="3204541">
                  <a:moveTo>
                    <a:pt x="0" y="0"/>
                  </a:moveTo>
                  <a:lnTo>
                    <a:pt x="14329248" y="0"/>
                  </a:lnTo>
                  <a:lnTo>
                    <a:pt x="14329248" y="3204541"/>
                  </a:lnTo>
                  <a:lnTo>
                    <a:pt x="0" y="320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1144922" y="1907733"/>
            <a:ext cx="2935206" cy="1770846"/>
          </a:xfrm>
          <a:custGeom>
            <a:avLst/>
            <a:gdLst/>
            <a:ahLst/>
            <a:cxnLst/>
            <a:rect l="l" t="t" r="r" b="b"/>
            <a:pathLst>
              <a:path w="2935206" h="1770846">
                <a:moveTo>
                  <a:pt x="0" y="0"/>
                </a:moveTo>
                <a:lnTo>
                  <a:pt x="2935206" y="0"/>
                </a:lnTo>
                <a:lnTo>
                  <a:pt x="2935206" y="1770846"/>
                </a:lnTo>
                <a:lnTo>
                  <a:pt x="0" y="1770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72375" y="949611"/>
            <a:ext cx="5036836" cy="6115364"/>
          </a:xfrm>
          <a:custGeom>
            <a:avLst/>
            <a:gdLst/>
            <a:ahLst/>
            <a:cxnLst/>
            <a:rect l="l" t="t" r="r" b="b"/>
            <a:pathLst>
              <a:path w="5036836" h="6115364">
                <a:moveTo>
                  <a:pt x="0" y="0"/>
                </a:moveTo>
                <a:lnTo>
                  <a:pt x="5036836" y="0"/>
                </a:lnTo>
                <a:lnTo>
                  <a:pt x="5036836" y="6115364"/>
                </a:lnTo>
                <a:lnTo>
                  <a:pt x="0" y="6115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844747" y="3630078"/>
            <a:ext cx="2829106" cy="3434896"/>
          </a:xfrm>
          <a:custGeom>
            <a:avLst/>
            <a:gdLst/>
            <a:ahLst/>
            <a:cxnLst/>
            <a:rect l="l" t="t" r="r" b="b"/>
            <a:pathLst>
              <a:path w="2829106" h="3434896">
                <a:moveTo>
                  <a:pt x="0" y="0"/>
                </a:moveTo>
                <a:lnTo>
                  <a:pt x="2829106" y="0"/>
                </a:lnTo>
                <a:lnTo>
                  <a:pt x="2829106" y="3434897"/>
                </a:lnTo>
                <a:lnTo>
                  <a:pt x="0" y="3434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255791" y="6738397"/>
            <a:ext cx="18704333" cy="326578"/>
            <a:chOff x="0" y="0"/>
            <a:chExt cx="24939110" cy="4354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6113616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982911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8096527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416689" y="6492421"/>
            <a:ext cx="3132253" cy="3794579"/>
          </a:xfrm>
          <a:custGeom>
            <a:avLst/>
            <a:gdLst/>
            <a:ahLst/>
            <a:cxnLst/>
            <a:rect l="l" t="t" r="r" b="b"/>
            <a:pathLst>
              <a:path w="3132253" h="3794579">
                <a:moveTo>
                  <a:pt x="0" y="0"/>
                </a:moveTo>
                <a:lnTo>
                  <a:pt x="3132253" y="0"/>
                </a:lnTo>
                <a:lnTo>
                  <a:pt x="3132253" y="3794579"/>
                </a:lnTo>
                <a:lnTo>
                  <a:pt x="0" y="3794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966102" y="-303248"/>
            <a:ext cx="3583758" cy="2162126"/>
          </a:xfrm>
          <a:custGeom>
            <a:avLst/>
            <a:gdLst/>
            <a:ahLst/>
            <a:cxnLst/>
            <a:rect l="l" t="t" r="r" b="b"/>
            <a:pathLst>
              <a:path w="3583758" h="2162126">
                <a:moveTo>
                  <a:pt x="0" y="0"/>
                </a:moveTo>
                <a:lnTo>
                  <a:pt x="3583758" y="0"/>
                </a:lnTo>
                <a:lnTo>
                  <a:pt x="3583758" y="2162126"/>
                </a:lnTo>
                <a:lnTo>
                  <a:pt x="0" y="21621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189498" y="372791"/>
            <a:ext cx="1087180" cy="655909"/>
          </a:xfrm>
          <a:custGeom>
            <a:avLst/>
            <a:gdLst/>
            <a:ahLst/>
            <a:cxnLst/>
            <a:rect l="l" t="t" r="r" b="b"/>
            <a:pathLst>
              <a:path w="1087180" h="655909">
                <a:moveTo>
                  <a:pt x="0" y="0"/>
                </a:moveTo>
                <a:lnTo>
                  <a:pt x="1087180" y="0"/>
                </a:lnTo>
                <a:lnTo>
                  <a:pt x="1087180" y="655909"/>
                </a:lnTo>
                <a:lnTo>
                  <a:pt x="0" y="655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96375" y="2031839"/>
            <a:ext cx="1661606" cy="761318"/>
          </a:xfrm>
          <a:custGeom>
            <a:avLst/>
            <a:gdLst/>
            <a:ahLst/>
            <a:cxnLst/>
            <a:rect l="l" t="t" r="r" b="b"/>
            <a:pathLst>
              <a:path w="1661606" h="761318">
                <a:moveTo>
                  <a:pt x="0" y="0"/>
                </a:moveTo>
                <a:lnTo>
                  <a:pt x="1661606" y="0"/>
                </a:lnTo>
                <a:lnTo>
                  <a:pt x="1661606" y="761317"/>
                </a:lnTo>
                <a:lnTo>
                  <a:pt x="0" y="761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522203" y="8209528"/>
            <a:ext cx="3477673" cy="1896913"/>
          </a:xfrm>
          <a:custGeom>
            <a:avLst/>
            <a:gdLst/>
            <a:ahLst/>
            <a:cxnLst/>
            <a:rect l="l" t="t" r="r" b="b"/>
            <a:pathLst>
              <a:path w="3477673" h="1896913">
                <a:moveTo>
                  <a:pt x="0" y="0"/>
                </a:moveTo>
                <a:lnTo>
                  <a:pt x="3477673" y="0"/>
                </a:lnTo>
                <a:lnTo>
                  <a:pt x="3477673" y="1896912"/>
                </a:lnTo>
                <a:lnTo>
                  <a:pt x="0" y="18969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372375" y="6796661"/>
            <a:ext cx="7804347" cy="4256917"/>
          </a:xfrm>
          <a:custGeom>
            <a:avLst/>
            <a:gdLst/>
            <a:ahLst/>
            <a:cxnLst/>
            <a:rect l="l" t="t" r="r" b="b"/>
            <a:pathLst>
              <a:path w="7804347" h="4256917">
                <a:moveTo>
                  <a:pt x="0" y="0"/>
                </a:moveTo>
                <a:lnTo>
                  <a:pt x="7804347" y="0"/>
                </a:lnTo>
                <a:lnTo>
                  <a:pt x="7804347" y="4256917"/>
                </a:lnTo>
                <a:lnTo>
                  <a:pt x="0" y="42569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680478" y="2796112"/>
            <a:ext cx="7728531" cy="6018593"/>
          </a:xfrm>
          <a:custGeom>
            <a:avLst/>
            <a:gdLst/>
            <a:ahLst/>
            <a:cxnLst/>
            <a:rect l="l" t="t" r="r" b="b"/>
            <a:pathLst>
              <a:path w="7728531" h="6018593">
                <a:moveTo>
                  <a:pt x="0" y="0"/>
                </a:moveTo>
                <a:lnTo>
                  <a:pt x="7728531" y="0"/>
                </a:lnTo>
                <a:lnTo>
                  <a:pt x="7728531" y="6018593"/>
                </a:lnTo>
                <a:lnTo>
                  <a:pt x="0" y="601859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22681" y="929456"/>
            <a:ext cx="9584949" cy="307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59"/>
              </a:lnSpc>
              <a:spcBef>
                <a:spcPct val="0"/>
              </a:spcBef>
            </a:pPr>
            <a:r>
              <a:rPr lang="en-US" sz="10599" b="1">
                <a:solidFill>
                  <a:srgbClr val="5B8422"/>
                </a:solidFill>
                <a:latin typeface="Poppins Bold"/>
                <a:ea typeface="Poppins Bold"/>
                <a:cs typeface="Poppins Bold"/>
                <a:sym typeface="Poppins Bold"/>
              </a:rPr>
              <a:t>Model Performance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7266" y="456915"/>
            <a:ext cx="17329174" cy="7624836"/>
          </a:xfrm>
          <a:custGeom>
            <a:avLst/>
            <a:gdLst/>
            <a:ahLst/>
            <a:cxnLst/>
            <a:rect l="l" t="t" r="r" b="b"/>
            <a:pathLst>
              <a:path w="17329174" h="7624836">
                <a:moveTo>
                  <a:pt x="0" y="0"/>
                </a:moveTo>
                <a:lnTo>
                  <a:pt x="17329174" y="0"/>
                </a:lnTo>
                <a:lnTo>
                  <a:pt x="17329174" y="7624836"/>
                </a:lnTo>
                <a:lnTo>
                  <a:pt x="0" y="7624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24932" y="-119390"/>
            <a:ext cx="3284843" cy="1981787"/>
          </a:xfrm>
          <a:custGeom>
            <a:avLst/>
            <a:gdLst/>
            <a:ahLst/>
            <a:cxnLst/>
            <a:rect l="l" t="t" r="r" b="b"/>
            <a:pathLst>
              <a:path w="3284843" h="1981787">
                <a:moveTo>
                  <a:pt x="0" y="0"/>
                </a:moveTo>
                <a:lnTo>
                  <a:pt x="3284843" y="0"/>
                </a:lnTo>
                <a:lnTo>
                  <a:pt x="3284843" y="1981787"/>
                </a:lnTo>
                <a:lnTo>
                  <a:pt x="0" y="1981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87282" y="1761550"/>
            <a:ext cx="14364093" cy="6320201"/>
          </a:xfrm>
          <a:custGeom>
            <a:avLst/>
            <a:gdLst/>
            <a:ahLst/>
            <a:cxnLst/>
            <a:rect l="l" t="t" r="r" b="b"/>
            <a:pathLst>
              <a:path w="14364093" h="6320201">
                <a:moveTo>
                  <a:pt x="0" y="0"/>
                </a:moveTo>
                <a:lnTo>
                  <a:pt x="14364093" y="0"/>
                </a:lnTo>
                <a:lnTo>
                  <a:pt x="14364093" y="6320201"/>
                </a:lnTo>
                <a:lnTo>
                  <a:pt x="0" y="6320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48110" y="1238570"/>
            <a:ext cx="5372841" cy="6523316"/>
          </a:xfrm>
          <a:custGeom>
            <a:avLst/>
            <a:gdLst/>
            <a:ahLst/>
            <a:cxnLst/>
            <a:rect l="l" t="t" r="r" b="b"/>
            <a:pathLst>
              <a:path w="5372841" h="6523316">
                <a:moveTo>
                  <a:pt x="0" y="0"/>
                </a:moveTo>
                <a:lnTo>
                  <a:pt x="5372841" y="0"/>
                </a:lnTo>
                <a:lnTo>
                  <a:pt x="5372841" y="6523316"/>
                </a:lnTo>
                <a:lnTo>
                  <a:pt x="0" y="6523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46883" y="-526790"/>
            <a:ext cx="6826855" cy="8288676"/>
          </a:xfrm>
          <a:custGeom>
            <a:avLst/>
            <a:gdLst/>
            <a:ahLst/>
            <a:cxnLst/>
            <a:rect l="l" t="t" r="r" b="b"/>
            <a:pathLst>
              <a:path w="6826855" h="8288676">
                <a:moveTo>
                  <a:pt x="0" y="0"/>
                </a:moveTo>
                <a:lnTo>
                  <a:pt x="6826855" y="0"/>
                </a:lnTo>
                <a:lnTo>
                  <a:pt x="6826855" y="8288676"/>
                </a:lnTo>
                <a:lnTo>
                  <a:pt x="0" y="8288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72133" y="2707561"/>
            <a:ext cx="4161856" cy="5053026"/>
          </a:xfrm>
          <a:custGeom>
            <a:avLst/>
            <a:gdLst/>
            <a:ahLst/>
            <a:cxnLst/>
            <a:rect l="l" t="t" r="r" b="b"/>
            <a:pathLst>
              <a:path w="4161856" h="5053026">
                <a:moveTo>
                  <a:pt x="0" y="0"/>
                </a:moveTo>
                <a:lnTo>
                  <a:pt x="4161856" y="0"/>
                </a:lnTo>
                <a:lnTo>
                  <a:pt x="4161856" y="5053026"/>
                </a:lnTo>
                <a:lnTo>
                  <a:pt x="0" y="5053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38086" y="2707561"/>
            <a:ext cx="4161856" cy="5053026"/>
          </a:xfrm>
          <a:custGeom>
            <a:avLst/>
            <a:gdLst/>
            <a:ahLst/>
            <a:cxnLst/>
            <a:rect l="l" t="t" r="r" b="b"/>
            <a:pathLst>
              <a:path w="4161856" h="5053026">
                <a:moveTo>
                  <a:pt x="0" y="0"/>
                </a:moveTo>
                <a:lnTo>
                  <a:pt x="4161856" y="0"/>
                </a:lnTo>
                <a:lnTo>
                  <a:pt x="4161856" y="5053026"/>
                </a:lnTo>
                <a:lnTo>
                  <a:pt x="0" y="5053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275009" y="7434009"/>
            <a:ext cx="18704333" cy="326578"/>
            <a:chOff x="0" y="0"/>
            <a:chExt cx="24939110" cy="4354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113616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982911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8096527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-618971" y="8814705"/>
            <a:ext cx="19525941" cy="3102963"/>
          </a:xfrm>
          <a:custGeom>
            <a:avLst/>
            <a:gdLst/>
            <a:ahLst/>
            <a:cxnLst/>
            <a:rect l="l" t="t" r="r" b="b"/>
            <a:pathLst>
              <a:path w="19525941" h="3102963">
                <a:moveTo>
                  <a:pt x="0" y="0"/>
                </a:moveTo>
                <a:lnTo>
                  <a:pt x="19525942" y="0"/>
                </a:lnTo>
                <a:lnTo>
                  <a:pt x="19525942" y="3102963"/>
                </a:lnTo>
                <a:lnTo>
                  <a:pt x="0" y="3102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6195" b="-75731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71531" y="7703438"/>
            <a:ext cx="18458849" cy="2088792"/>
            <a:chOff x="0" y="0"/>
            <a:chExt cx="24611798" cy="27850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453505" cy="2785057"/>
            </a:xfrm>
            <a:custGeom>
              <a:avLst/>
              <a:gdLst/>
              <a:ahLst/>
              <a:cxnLst/>
              <a:rect l="l" t="t" r="r" b="b"/>
              <a:pathLst>
                <a:path w="12453505" h="2785057">
                  <a:moveTo>
                    <a:pt x="0" y="0"/>
                  </a:moveTo>
                  <a:lnTo>
                    <a:pt x="12453505" y="0"/>
                  </a:lnTo>
                  <a:lnTo>
                    <a:pt x="12453505" y="2785057"/>
                  </a:lnTo>
                  <a:lnTo>
                    <a:pt x="0" y="2785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2158293" y="0"/>
              <a:ext cx="12453505" cy="2785057"/>
            </a:xfrm>
            <a:custGeom>
              <a:avLst/>
              <a:gdLst/>
              <a:ahLst/>
              <a:cxnLst/>
              <a:rect l="l" t="t" r="r" b="b"/>
              <a:pathLst>
                <a:path w="12453505" h="2785057">
                  <a:moveTo>
                    <a:pt x="0" y="0"/>
                  </a:moveTo>
                  <a:lnTo>
                    <a:pt x="12453505" y="0"/>
                  </a:lnTo>
                  <a:lnTo>
                    <a:pt x="12453505" y="2785057"/>
                  </a:lnTo>
                  <a:lnTo>
                    <a:pt x="0" y="2785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-577952" y="326467"/>
            <a:ext cx="1573493" cy="949308"/>
          </a:xfrm>
          <a:custGeom>
            <a:avLst/>
            <a:gdLst/>
            <a:ahLst/>
            <a:cxnLst/>
            <a:rect l="l" t="t" r="r" b="b"/>
            <a:pathLst>
              <a:path w="1573493" h="949308">
                <a:moveTo>
                  <a:pt x="0" y="0"/>
                </a:moveTo>
                <a:lnTo>
                  <a:pt x="1573493" y="0"/>
                </a:lnTo>
                <a:lnTo>
                  <a:pt x="1573493" y="949308"/>
                </a:lnTo>
                <a:lnTo>
                  <a:pt x="0" y="949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769960" y="168762"/>
            <a:ext cx="2329609" cy="1405482"/>
          </a:xfrm>
          <a:custGeom>
            <a:avLst/>
            <a:gdLst/>
            <a:ahLst/>
            <a:cxnLst/>
            <a:rect l="l" t="t" r="r" b="b"/>
            <a:pathLst>
              <a:path w="2329609" h="1405482">
                <a:moveTo>
                  <a:pt x="0" y="0"/>
                </a:moveTo>
                <a:lnTo>
                  <a:pt x="2329609" y="0"/>
                </a:lnTo>
                <a:lnTo>
                  <a:pt x="2329609" y="1405482"/>
                </a:lnTo>
                <a:lnTo>
                  <a:pt x="0" y="1405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126886" y="209265"/>
            <a:ext cx="12062013" cy="305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52"/>
              </a:lnSpc>
              <a:spcBef>
                <a:spcPct val="0"/>
              </a:spcBef>
            </a:pPr>
            <a:r>
              <a:rPr lang="en-US" sz="8537" b="1">
                <a:solidFill>
                  <a:srgbClr val="5B8422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Indicator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15099569" y="6678942"/>
            <a:ext cx="2315909" cy="2805617"/>
          </a:xfrm>
          <a:custGeom>
            <a:avLst/>
            <a:gdLst/>
            <a:ahLst/>
            <a:cxnLst/>
            <a:rect l="l" t="t" r="r" b="b"/>
            <a:pathLst>
              <a:path w="2315909" h="2805617">
                <a:moveTo>
                  <a:pt x="2315910" y="0"/>
                </a:moveTo>
                <a:lnTo>
                  <a:pt x="0" y="0"/>
                </a:lnTo>
                <a:lnTo>
                  <a:pt x="0" y="2805618"/>
                </a:lnTo>
                <a:lnTo>
                  <a:pt x="2315910" y="2805618"/>
                </a:lnTo>
                <a:lnTo>
                  <a:pt x="231591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647062">
            <a:off x="2835624" y="812073"/>
            <a:ext cx="1200503" cy="550049"/>
          </a:xfrm>
          <a:custGeom>
            <a:avLst/>
            <a:gdLst/>
            <a:ahLst/>
            <a:cxnLst/>
            <a:rect l="l" t="t" r="r" b="b"/>
            <a:pathLst>
              <a:path w="1200503" h="550049">
                <a:moveTo>
                  <a:pt x="0" y="0"/>
                </a:moveTo>
                <a:lnTo>
                  <a:pt x="1200503" y="0"/>
                </a:lnTo>
                <a:lnTo>
                  <a:pt x="1200503" y="550049"/>
                </a:lnTo>
                <a:lnTo>
                  <a:pt x="0" y="5500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040690" y="7842212"/>
            <a:ext cx="6021940" cy="3284695"/>
          </a:xfrm>
          <a:custGeom>
            <a:avLst/>
            <a:gdLst/>
            <a:ahLst/>
            <a:cxnLst/>
            <a:rect l="l" t="t" r="r" b="b"/>
            <a:pathLst>
              <a:path w="6021940" h="3284695">
                <a:moveTo>
                  <a:pt x="0" y="0"/>
                </a:moveTo>
                <a:lnTo>
                  <a:pt x="6021941" y="0"/>
                </a:lnTo>
                <a:lnTo>
                  <a:pt x="6021941" y="3284695"/>
                </a:lnTo>
                <a:lnTo>
                  <a:pt x="0" y="328469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444159" y="8081751"/>
            <a:ext cx="3837890" cy="2093395"/>
          </a:xfrm>
          <a:custGeom>
            <a:avLst/>
            <a:gdLst/>
            <a:ahLst/>
            <a:cxnLst/>
            <a:rect l="l" t="t" r="r" b="b"/>
            <a:pathLst>
              <a:path w="3837890" h="2093395">
                <a:moveTo>
                  <a:pt x="0" y="0"/>
                </a:moveTo>
                <a:lnTo>
                  <a:pt x="3837890" y="0"/>
                </a:lnTo>
                <a:lnTo>
                  <a:pt x="3837890" y="2093395"/>
                </a:lnTo>
                <a:lnTo>
                  <a:pt x="0" y="209339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254587" y="8081751"/>
            <a:ext cx="6021940" cy="3284695"/>
          </a:xfrm>
          <a:custGeom>
            <a:avLst/>
            <a:gdLst/>
            <a:ahLst/>
            <a:cxnLst/>
            <a:rect l="l" t="t" r="r" b="b"/>
            <a:pathLst>
              <a:path w="6021940" h="3284695">
                <a:moveTo>
                  <a:pt x="0" y="0"/>
                </a:moveTo>
                <a:lnTo>
                  <a:pt x="6021940" y="0"/>
                </a:lnTo>
                <a:lnTo>
                  <a:pt x="6021940" y="3284695"/>
                </a:lnTo>
                <a:lnTo>
                  <a:pt x="0" y="328469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12206" y="3234760"/>
            <a:ext cx="7482058" cy="5893688"/>
          </a:xfrm>
          <a:custGeom>
            <a:avLst/>
            <a:gdLst/>
            <a:ahLst/>
            <a:cxnLst/>
            <a:rect l="l" t="t" r="r" b="b"/>
            <a:pathLst>
              <a:path w="7482058" h="5893688">
                <a:moveTo>
                  <a:pt x="0" y="0"/>
                </a:moveTo>
                <a:lnTo>
                  <a:pt x="7482058" y="0"/>
                </a:lnTo>
                <a:lnTo>
                  <a:pt x="7482058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818914" y="3250016"/>
            <a:ext cx="7440386" cy="5878433"/>
          </a:xfrm>
          <a:custGeom>
            <a:avLst/>
            <a:gdLst/>
            <a:ahLst/>
            <a:cxnLst/>
            <a:rect l="l" t="t" r="r" b="b"/>
            <a:pathLst>
              <a:path w="7440386" h="5878433">
                <a:moveTo>
                  <a:pt x="0" y="0"/>
                </a:moveTo>
                <a:lnTo>
                  <a:pt x="7440386" y="0"/>
                </a:lnTo>
                <a:lnTo>
                  <a:pt x="7440386" y="5878432"/>
                </a:lnTo>
                <a:lnTo>
                  <a:pt x="0" y="587843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755172" y="-278257"/>
            <a:ext cx="17304275" cy="7613881"/>
          </a:xfrm>
          <a:custGeom>
            <a:avLst/>
            <a:gdLst/>
            <a:ahLst/>
            <a:cxnLst/>
            <a:rect l="l" t="t" r="r" b="b"/>
            <a:pathLst>
              <a:path w="17304275" h="7613881">
                <a:moveTo>
                  <a:pt x="0" y="0"/>
                </a:moveTo>
                <a:lnTo>
                  <a:pt x="17304276" y="0"/>
                </a:lnTo>
                <a:lnTo>
                  <a:pt x="17304276" y="7613882"/>
                </a:lnTo>
                <a:lnTo>
                  <a:pt x="0" y="7613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18971" y="8814705"/>
            <a:ext cx="19525941" cy="3102963"/>
          </a:xfrm>
          <a:custGeom>
            <a:avLst/>
            <a:gdLst/>
            <a:ahLst/>
            <a:cxnLst/>
            <a:rect l="l" t="t" r="r" b="b"/>
            <a:pathLst>
              <a:path w="19525941" h="3102963">
                <a:moveTo>
                  <a:pt x="0" y="0"/>
                </a:moveTo>
                <a:lnTo>
                  <a:pt x="19525942" y="0"/>
                </a:lnTo>
                <a:lnTo>
                  <a:pt x="19525942" y="3102963"/>
                </a:lnTo>
                <a:lnTo>
                  <a:pt x="0" y="3102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95" b="-7573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357350" y="7007825"/>
            <a:ext cx="21239114" cy="2403406"/>
            <a:chOff x="0" y="0"/>
            <a:chExt cx="28318819" cy="32045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29248" cy="3204541"/>
            </a:xfrm>
            <a:custGeom>
              <a:avLst/>
              <a:gdLst/>
              <a:ahLst/>
              <a:cxnLst/>
              <a:rect l="l" t="t" r="r" b="b"/>
              <a:pathLst>
                <a:path w="14329248" h="3204541">
                  <a:moveTo>
                    <a:pt x="0" y="0"/>
                  </a:moveTo>
                  <a:lnTo>
                    <a:pt x="14329248" y="0"/>
                  </a:lnTo>
                  <a:lnTo>
                    <a:pt x="14329248" y="3204541"/>
                  </a:lnTo>
                  <a:lnTo>
                    <a:pt x="0" y="320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989571" y="0"/>
              <a:ext cx="14329248" cy="3204541"/>
            </a:xfrm>
            <a:custGeom>
              <a:avLst/>
              <a:gdLst/>
              <a:ahLst/>
              <a:cxnLst/>
              <a:rect l="l" t="t" r="r" b="b"/>
              <a:pathLst>
                <a:path w="14329248" h="3204541">
                  <a:moveTo>
                    <a:pt x="0" y="0"/>
                  </a:moveTo>
                  <a:lnTo>
                    <a:pt x="14329248" y="0"/>
                  </a:lnTo>
                  <a:lnTo>
                    <a:pt x="14329248" y="3204541"/>
                  </a:lnTo>
                  <a:lnTo>
                    <a:pt x="0" y="320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529024" y="-796557"/>
            <a:ext cx="5203232" cy="3139175"/>
          </a:xfrm>
          <a:custGeom>
            <a:avLst/>
            <a:gdLst/>
            <a:ahLst/>
            <a:cxnLst/>
            <a:rect l="l" t="t" r="r" b="b"/>
            <a:pathLst>
              <a:path w="5203232" h="3139175">
                <a:moveTo>
                  <a:pt x="0" y="0"/>
                </a:moveTo>
                <a:lnTo>
                  <a:pt x="5203232" y="0"/>
                </a:lnTo>
                <a:lnTo>
                  <a:pt x="5203232" y="3139174"/>
                </a:lnTo>
                <a:lnTo>
                  <a:pt x="0" y="3139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95733" y="-278257"/>
            <a:ext cx="6032462" cy="7324181"/>
          </a:xfrm>
          <a:custGeom>
            <a:avLst/>
            <a:gdLst/>
            <a:ahLst/>
            <a:cxnLst/>
            <a:rect l="l" t="t" r="r" b="b"/>
            <a:pathLst>
              <a:path w="6032462" h="7324181">
                <a:moveTo>
                  <a:pt x="0" y="0"/>
                </a:moveTo>
                <a:lnTo>
                  <a:pt x="6032462" y="0"/>
                </a:lnTo>
                <a:lnTo>
                  <a:pt x="6032462" y="7324182"/>
                </a:lnTo>
                <a:lnTo>
                  <a:pt x="0" y="73241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6003" y="2880153"/>
            <a:ext cx="3409707" cy="4139820"/>
          </a:xfrm>
          <a:custGeom>
            <a:avLst/>
            <a:gdLst/>
            <a:ahLst/>
            <a:cxnLst/>
            <a:rect l="l" t="t" r="r" b="b"/>
            <a:pathLst>
              <a:path w="3409707" h="4139820">
                <a:moveTo>
                  <a:pt x="0" y="0"/>
                </a:moveTo>
                <a:lnTo>
                  <a:pt x="3409707" y="0"/>
                </a:lnTo>
                <a:lnTo>
                  <a:pt x="3409707" y="4139820"/>
                </a:lnTo>
                <a:lnTo>
                  <a:pt x="0" y="41398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70577" y="1128999"/>
            <a:ext cx="4852020" cy="5890974"/>
          </a:xfrm>
          <a:custGeom>
            <a:avLst/>
            <a:gdLst/>
            <a:ahLst/>
            <a:cxnLst/>
            <a:rect l="l" t="t" r="r" b="b"/>
            <a:pathLst>
              <a:path w="4852020" h="5890974">
                <a:moveTo>
                  <a:pt x="0" y="0"/>
                </a:moveTo>
                <a:lnTo>
                  <a:pt x="4852020" y="0"/>
                </a:lnTo>
                <a:lnTo>
                  <a:pt x="4852020" y="5890974"/>
                </a:lnTo>
                <a:lnTo>
                  <a:pt x="0" y="58909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28937" y="2333092"/>
            <a:ext cx="10450109" cy="174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39"/>
              </a:lnSpc>
              <a:spcBef>
                <a:spcPct val="0"/>
              </a:spcBef>
            </a:pPr>
            <a:r>
              <a:rPr lang="en-US" sz="11399" b="1" u="none">
                <a:solidFill>
                  <a:srgbClr val="5B8422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1977394" y="533135"/>
            <a:ext cx="2572225" cy="1551856"/>
          </a:xfrm>
          <a:custGeom>
            <a:avLst/>
            <a:gdLst/>
            <a:ahLst/>
            <a:cxnLst/>
            <a:rect l="l" t="t" r="r" b="b"/>
            <a:pathLst>
              <a:path w="2572225" h="1551856">
                <a:moveTo>
                  <a:pt x="0" y="0"/>
                </a:moveTo>
                <a:lnTo>
                  <a:pt x="2572225" y="0"/>
                </a:lnTo>
                <a:lnTo>
                  <a:pt x="2572225" y="1551855"/>
                </a:lnTo>
                <a:lnTo>
                  <a:pt x="0" y="15518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09044" y="1669526"/>
            <a:ext cx="4428198" cy="5376399"/>
          </a:xfrm>
          <a:custGeom>
            <a:avLst/>
            <a:gdLst/>
            <a:ahLst/>
            <a:cxnLst/>
            <a:rect l="l" t="t" r="r" b="b"/>
            <a:pathLst>
              <a:path w="4428198" h="5376399">
                <a:moveTo>
                  <a:pt x="0" y="0"/>
                </a:moveTo>
                <a:lnTo>
                  <a:pt x="4428198" y="0"/>
                </a:lnTo>
                <a:lnTo>
                  <a:pt x="4428198" y="5376399"/>
                </a:lnTo>
                <a:lnTo>
                  <a:pt x="0" y="53763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645957" y="3987992"/>
            <a:ext cx="2487244" cy="3019833"/>
          </a:xfrm>
          <a:custGeom>
            <a:avLst/>
            <a:gdLst/>
            <a:ahLst/>
            <a:cxnLst/>
            <a:rect l="l" t="t" r="r" b="b"/>
            <a:pathLst>
              <a:path w="2487244" h="3019833">
                <a:moveTo>
                  <a:pt x="0" y="0"/>
                </a:moveTo>
                <a:lnTo>
                  <a:pt x="2487244" y="0"/>
                </a:lnTo>
                <a:lnTo>
                  <a:pt x="2487244" y="3019833"/>
                </a:lnTo>
                <a:lnTo>
                  <a:pt x="0" y="30198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416333" y="6719347"/>
            <a:ext cx="18704333" cy="326578"/>
            <a:chOff x="0" y="0"/>
            <a:chExt cx="24939110" cy="4354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113616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4" y="0"/>
                  </a:lnTo>
                  <a:lnTo>
                    <a:pt x="6842584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982911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8096527" y="0"/>
              <a:ext cx="6842584" cy="435437"/>
            </a:xfrm>
            <a:custGeom>
              <a:avLst/>
              <a:gdLst/>
              <a:ahLst/>
              <a:cxnLst/>
              <a:rect l="l" t="t" r="r" b="b"/>
              <a:pathLst>
                <a:path w="6842584" h="435437">
                  <a:moveTo>
                    <a:pt x="0" y="0"/>
                  </a:moveTo>
                  <a:lnTo>
                    <a:pt x="6842583" y="0"/>
                  </a:lnTo>
                  <a:lnTo>
                    <a:pt x="6842583" y="435437"/>
                  </a:lnTo>
                  <a:lnTo>
                    <a:pt x="0" y="435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7359150" y="4819125"/>
            <a:ext cx="9900150" cy="3744057"/>
          </a:xfrm>
          <a:custGeom>
            <a:avLst/>
            <a:gdLst/>
            <a:ahLst/>
            <a:cxnLst/>
            <a:rect l="l" t="t" r="r" b="b"/>
            <a:pathLst>
              <a:path w="9900150" h="3744057">
                <a:moveTo>
                  <a:pt x="0" y="0"/>
                </a:moveTo>
                <a:lnTo>
                  <a:pt x="9900150" y="0"/>
                </a:lnTo>
                <a:lnTo>
                  <a:pt x="9900150" y="3744057"/>
                </a:lnTo>
                <a:lnTo>
                  <a:pt x="0" y="37440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>
            <a:off x="2982818" y="6114600"/>
            <a:ext cx="3458536" cy="4189856"/>
          </a:xfrm>
          <a:custGeom>
            <a:avLst/>
            <a:gdLst/>
            <a:ahLst/>
            <a:cxnLst/>
            <a:rect l="l" t="t" r="r" b="b"/>
            <a:pathLst>
              <a:path w="3458536" h="4189856">
                <a:moveTo>
                  <a:pt x="3458536" y="0"/>
                </a:moveTo>
                <a:lnTo>
                  <a:pt x="0" y="0"/>
                </a:lnTo>
                <a:lnTo>
                  <a:pt x="0" y="4189856"/>
                </a:lnTo>
                <a:lnTo>
                  <a:pt x="3458536" y="4189856"/>
                </a:lnTo>
                <a:lnTo>
                  <a:pt x="3458536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647062">
            <a:off x="3508094" y="1233222"/>
            <a:ext cx="1164363" cy="533490"/>
          </a:xfrm>
          <a:custGeom>
            <a:avLst/>
            <a:gdLst/>
            <a:ahLst/>
            <a:cxnLst/>
            <a:rect l="l" t="t" r="r" b="b"/>
            <a:pathLst>
              <a:path w="1164363" h="533490">
                <a:moveTo>
                  <a:pt x="0" y="0"/>
                </a:moveTo>
                <a:lnTo>
                  <a:pt x="1164363" y="0"/>
                </a:lnTo>
                <a:lnTo>
                  <a:pt x="1164363" y="533490"/>
                </a:lnTo>
                <a:lnTo>
                  <a:pt x="0" y="5334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647062">
            <a:off x="13396864" y="1233222"/>
            <a:ext cx="1164363" cy="533490"/>
          </a:xfrm>
          <a:custGeom>
            <a:avLst/>
            <a:gdLst/>
            <a:ahLst/>
            <a:cxnLst/>
            <a:rect l="l" t="t" r="r" b="b"/>
            <a:pathLst>
              <a:path w="1164363" h="533490">
                <a:moveTo>
                  <a:pt x="0" y="0"/>
                </a:moveTo>
                <a:lnTo>
                  <a:pt x="1164363" y="0"/>
                </a:lnTo>
                <a:lnTo>
                  <a:pt x="1164363" y="533490"/>
                </a:lnTo>
                <a:lnTo>
                  <a:pt x="0" y="5334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93617" y="7946305"/>
            <a:ext cx="7724163" cy="4213180"/>
          </a:xfrm>
          <a:custGeom>
            <a:avLst/>
            <a:gdLst/>
            <a:ahLst/>
            <a:cxnLst/>
            <a:rect l="l" t="t" r="r" b="b"/>
            <a:pathLst>
              <a:path w="7724163" h="4213180">
                <a:moveTo>
                  <a:pt x="0" y="0"/>
                </a:moveTo>
                <a:lnTo>
                  <a:pt x="7724163" y="0"/>
                </a:lnTo>
                <a:lnTo>
                  <a:pt x="7724163" y="4213180"/>
                </a:lnTo>
                <a:lnTo>
                  <a:pt x="0" y="42131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769197" y="7576516"/>
            <a:ext cx="4540028" cy="2476379"/>
          </a:xfrm>
          <a:custGeom>
            <a:avLst/>
            <a:gdLst/>
            <a:ahLst/>
            <a:cxnLst/>
            <a:rect l="l" t="t" r="r" b="b"/>
            <a:pathLst>
              <a:path w="4540028" h="2476379">
                <a:moveTo>
                  <a:pt x="0" y="0"/>
                </a:moveTo>
                <a:lnTo>
                  <a:pt x="4540028" y="0"/>
                </a:lnTo>
                <a:lnTo>
                  <a:pt x="4540028" y="2476379"/>
                </a:lnTo>
                <a:lnTo>
                  <a:pt x="0" y="247637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935800" y="7335625"/>
            <a:ext cx="6423391" cy="3503668"/>
          </a:xfrm>
          <a:custGeom>
            <a:avLst/>
            <a:gdLst/>
            <a:ahLst/>
            <a:cxnLst/>
            <a:rect l="l" t="t" r="r" b="b"/>
            <a:pathLst>
              <a:path w="6423391" h="3503668">
                <a:moveTo>
                  <a:pt x="0" y="0"/>
                </a:moveTo>
                <a:lnTo>
                  <a:pt x="6423391" y="0"/>
                </a:lnTo>
                <a:lnTo>
                  <a:pt x="6423391" y="3503667"/>
                </a:lnTo>
                <a:lnTo>
                  <a:pt x="0" y="350366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83</Words>
  <Application>Microsoft Office PowerPoint</Application>
  <PresentationFormat>Custom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Poppins Bold</vt:lpstr>
      <vt:lpstr>Arial</vt:lpstr>
      <vt:lpstr>Milk Tea Font TH Bold</vt:lpstr>
      <vt:lpstr>Calibri</vt:lpstr>
      <vt:lpstr>Kooperativ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Arun raj</dc:title>
  <dc:creator>Nivedha</dc:creator>
  <cp:lastModifiedBy>Arunraj Nivedha</cp:lastModifiedBy>
  <cp:revision>3</cp:revision>
  <dcterms:created xsi:type="dcterms:W3CDTF">2006-08-16T00:00:00Z</dcterms:created>
  <dcterms:modified xsi:type="dcterms:W3CDTF">2025-04-10T19:48:16Z</dcterms:modified>
  <dc:identifier>DAGkHo6Ba5A</dc:identifier>
</cp:coreProperties>
</file>